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tmp" ContentType="image/p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4" r:id="rId1"/>
  </p:sldMasterIdLst>
  <p:notesMasterIdLst>
    <p:notesMasterId r:id="rId29"/>
  </p:notesMasterIdLst>
  <p:handoutMasterIdLst>
    <p:handoutMasterId r:id="rId30"/>
  </p:handoutMasterIdLst>
  <p:sldIdLst>
    <p:sldId id="295" r:id="rId2"/>
    <p:sldId id="290" r:id="rId3"/>
    <p:sldId id="297" r:id="rId4"/>
    <p:sldId id="298" r:id="rId5"/>
    <p:sldId id="299" r:id="rId6"/>
    <p:sldId id="300" r:id="rId7"/>
    <p:sldId id="301" r:id="rId8"/>
    <p:sldId id="302" r:id="rId9"/>
    <p:sldId id="303" r:id="rId10"/>
    <p:sldId id="292" r:id="rId11"/>
    <p:sldId id="305" r:id="rId12"/>
    <p:sldId id="306" r:id="rId13"/>
    <p:sldId id="307" r:id="rId14"/>
    <p:sldId id="308" r:id="rId15"/>
    <p:sldId id="309" r:id="rId16"/>
    <p:sldId id="310" r:id="rId17"/>
    <p:sldId id="311" r:id="rId18"/>
    <p:sldId id="313" r:id="rId19"/>
    <p:sldId id="314" r:id="rId20"/>
    <p:sldId id="315" r:id="rId21"/>
    <p:sldId id="316" r:id="rId22"/>
    <p:sldId id="317" r:id="rId23"/>
    <p:sldId id="318" r:id="rId24"/>
    <p:sldId id="319" r:id="rId25"/>
    <p:sldId id="320" r:id="rId26"/>
    <p:sldId id="321" r:id="rId27"/>
    <p:sldId id="322" r:id="rId28"/>
  </p:sldIdLst>
  <p:sldSz cx="12192000" cy="6858000"/>
  <p:notesSz cx="6858000" cy="9144000"/>
  <p:defaultTextStyle>
    <a:defPPr rtl="0"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92C48"/>
    <a:srgbClr val="2C2D39"/>
    <a:srgbClr val="242630"/>
    <a:srgbClr val="2A1F43"/>
    <a:srgbClr val="0C1B43"/>
    <a:srgbClr val="000000"/>
    <a:srgbClr val="1D2225"/>
    <a:srgbClr val="F8F8F8"/>
    <a:srgbClr val="363C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0551" autoAdjust="0"/>
  </p:normalViewPr>
  <p:slideViewPr>
    <p:cSldViewPr snapToGrid="0" snapToObjects="1">
      <p:cViewPr varScale="1">
        <p:scale>
          <a:sx n="74" d="100"/>
          <a:sy n="74" d="100"/>
        </p:scale>
        <p:origin x="340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23" d="100"/>
          <a:sy n="123" d="100"/>
        </p:scale>
        <p:origin x="497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預留位置 1">
            <a:extLst>
              <a:ext uri="{FF2B5EF4-FFF2-40B4-BE49-F238E27FC236}">
                <a16:creationId xmlns:a16="http://schemas.microsoft.com/office/drawing/2014/main" id="{8D5A2E05-2C6E-484E-9BB1-366C90717B9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D2043844-B7FE-EC43-89AA-8831B859F94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CD5460C1-B616-4F65-A972-88D727F1711A}" type="datetime1">
              <a:rPr lang="zh-TW" altLang="en-US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2023/8/25</a:t>
            </a:fld>
            <a:endParaRPr 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BFAC2EDC-03FB-D147-9BAA-37FCFF988C7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398E195D-E935-D746-A5D1-61E2EBF7EF6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F57D167-9BB5-2048-9DDA-7DF8E5D94DC9}" type="slidenum">
              <a:rPr lang="en-US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‹#›</a:t>
            </a:fld>
            <a:endParaRPr 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977512132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預留位置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13253AF6-3F62-4C1D-AE50-312F91E3AEAB}" type="datetime1">
              <a:rPr lang="zh-TW" altLang="en-US" smtClean="0"/>
              <a:pPr/>
              <a:t>2023/8/25</a:t>
            </a:fld>
            <a:endParaRPr lang="en-US" dirty="0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 noProof="0" dirty="0"/>
          </a:p>
        </p:txBody>
      </p:sp>
      <p:sp>
        <p:nvSpPr>
          <p:cNvPr id="5" name="備忘稿預留位置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tw" noProof="0" dirty="0"/>
              <a:t>按一下以編輯母片文字樣式</a:t>
            </a:r>
          </a:p>
          <a:p>
            <a:pPr lvl="1" rtl="0"/>
            <a:r>
              <a:rPr lang="zh-tw" noProof="0" dirty="0"/>
              <a:t>第二層</a:t>
            </a:r>
          </a:p>
          <a:p>
            <a:pPr lvl="2" rtl="0"/>
            <a:r>
              <a:rPr lang="zh-tw" noProof="0" dirty="0"/>
              <a:t>第三層</a:t>
            </a:r>
          </a:p>
          <a:p>
            <a:pPr lvl="3" rtl="0"/>
            <a:r>
              <a:rPr lang="zh-tw" noProof="0" dirty="0"/>
              <a:t>第四層</a:t>
            </a:r>
          </a:p>
          <a:p>
            <a:pPr lvl="4" rtl="0"/>
            <a:r>
              <a:rPr lang="zh-tw" noProof="0" dirty="0"/>
              <a:t>第五層</a:t>
            </a:r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en-US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DB303FA8-A3F3-7640-B13D-36C73B3E558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0178569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</a:t>
            </a:fld>
            <a:endParaRPr lang="en-US" dirty="0"/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5EF6A629-0E76-42B4-B72A-AA2EE8DFB4D3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A13180DB-38A5-46A5-BA8D-225B3CF4B501}" type="datetime1">
              <a:rPr lang="zh-TW" altLang="en-US" noProof="0" smtClean="0"/>
              <a:t>2023/8/25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851242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17</a:t>
            </a:fld>
            <a:endParaRPr lang="en-US" dirty="0"/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A2E08B0A-4FE9-449C-A9C9-250DE621C90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F06B9D52-FF75-42CA-91E0-A5FB114BFD57}" type="datetime1">
              <a:rPr lang="zh-TW" altLang="en-US" noProof="0" smtClean="0"/>
              <a:t>2023/8/25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363221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18</a:t>
            </a:fld>
            <a:endParaRPr lang="en-US" dirty="0"/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A2E08B0A-4FE9-449C-A9C9-250DE621C90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F06B9D52-FF75-42CA-91E0-A5FB114BFD57}" type="datetime1">
              <a:rPr lang="zh-TW" altLang="en-US" noProof="0" smtClean="0"/>
              <a:t>2023/8/25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984260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19</a:t>
            </a:fld>
            <a:endParaRPr lang="en-US" dirty="0"/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A2E08B0A-4FE9-449C-A9C9-250DE621C90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F06B9D52-FF75-42CA-91E0-A5FB114BFD57}" type="datetime1">
              <a:rPr lang="zh-TW" altLang="en-US" noProof="0" smtClean="0"/>
              <a:t>2023/8/25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937151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21</a:t>
            </a:fld>
            <a:endParaRPr lang="en-US" dirty="0"/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A2E08B0A-4FE9-449C-A9C9-250DE621C90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F06B9D52-FF75-42CA-91E0-A5FB114BFD57}" type="datetime1">
              <a:rPr lang="zh-TW" altLang="en-US" noProof="0" smtClean="0"/>
              <a:t>2023/8/26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575822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22</a:t>
            </a:fld>
            <a:endParaRPr lang="en-US" dirty="0"/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A2E08B0A-4FE9-449C-A9C9-250DE621C90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F06B9D52-FF75-42CA-91E0-A5FB114BFD57}" type="datetime1">
              <a:rPr lang="zh-TW" altLang="en-US" noProof="0" smtClean="0"/>
              <a:t>2023/8/26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55086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23</a:t>
            </a:fld>
            <a:endParaRPr lang="en-US" dirty="0"/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A2E08B0A-4FE9-449C-A9C9-250DE621C90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F06B9D52-FF75-42CA-91E0-A5FB114BFD57}" type="datetime1">
              <a:rPr lang="zh-TW" altLang="en-US" noProof="0" smtClean="0"/>
              <a:t>2023/8/26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583006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24</a:t>
            </a:fld>
            <a:endParaRPr lang="en-US" dirty="0"/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A2E08B0A-4FE9-449C-A9C9-250DE621C90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F06B9D52-FF75-42CA-91E0-A5FB114BFD57}" type="datetime1">
              <a:rPr lang="zh-TW" altLang="en-US" noProof="0" smtClean="0"/>
              <a:t>2023/8/26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070126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25</a:t>
            </a:fld>
            <a:endParaRPr lang="en-US" dirty="0"/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A2E08B0A-4FE9-449C-A9C9-250DE621C90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F06B9D52-FF75-42CA-91E0-A5FB114BFD57}" type="datetime1">
              <a:rPr lang="zh-TW" altLang="en-US" noProof="0" smtClean="0"/>
              <a:t>2023/8/26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493180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26</a:t>
            </a:fld>
            <a:endParaRPr lang="en-US" dirty="0"/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A2E08B0A-4FE9-449C-A9C9-250DE621C90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F06B9D52-FF75-42CA-91E0-A5FB114BFD57}" type="datetime1">
              <a:rPr lang="zh-TW" altLang="en-US" noProof="0" smtClean="0"/>
              <a:t>2023/8/26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819393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2</a:t>
            </a:fld>
            <a:endParaRPr lang="en-US" dirty="0"/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2F5353E-ADDA-42BC-BC8E-A4E4B66EF27B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BF03F1F7-6562-442F-8351-74425ABAFCB1}" type="datetime1">
              <a:rPr lang="zh-TW" altLang="en-US" noProof="0" smtClean="0"/>
              <a:t>2023/8/25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859887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10</a:t>
            </a:fld>
            <a:endParaRPr lang="en-US" dirty="0"/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A2E08B0A-4FE9-449C-A9C9-250DE621C90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F06B9D52-FF75-42CA-91E0-A5FB114BFD57}" type="datetime1">
              <a:rPr lang="zh-TW" altLang="en-US" noProof="0" smtClean="0"/>
              <a:t>2023/8/25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270092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11</a:t>
            </a:fld>
            <a:endParaRPr lang="en-US" dirty="0"/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A2E08B0A-4FE9-449C-A9C9-250DE621C90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F06B9D52-FF75-42CA-91E0-A5FB114BFD57}" type="datetime1">
              <a:rPr lang="zh-TW" altLang="en-US" noProof="0" smtClean="0"/>
              <a:t>2023/8/25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485608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12</a:t>
            </a:fld>
            <a:endParaRPr lang="en-US" dirty="0"/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A2E08B0A-4FE9-449C-A9C9-250DE621C90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F06B9D52-FF75-42CA-91E0-A5FB114BFD57}" type="datetime1">
              <a:rPr lang="zh-TW" altLang="en-US" noProof="0" smtClean="0"/>
              <a:t>2023/8/25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91150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13</a:t>
            </a:fld>
            <a:endParaRPr lang="en-US" dirty="0"/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A2E08B0A-4FE9-449C-A9C9-250DE621C90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F06B9D52-FF75-42CA-91E0-A5FB114BFD57}" type="datetime1">
              <a:rPr lang="zh-TW" altLang="en-US" noProof="0" smtClean="0"/>
              <a:t>2023/8/25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191065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14</a:t>
            </a:fld>
            <a:endParaRPr lang="en-US" dirty="0"/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A2E08B0A-4FE9-449C-A9C9-250DE621C90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F06B9D52-FF75-42CA-91E0-A5FB114BFD57}" type="datetime1">
              <a:rPr lang="zh-TW" altLang="en-US" noProof="0" smtClean="0"/>
              <a:t>2023/8/25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473170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15</a:t>
            </a:fld>
            <a:endParaRPr lang="en-US" dirty="0"/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A2E08B0A-4FE9-449C-A9C9-250DE621C90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F06B9D52-FF75-42CA-91E0-A5FB114BFD57}" type="datetime1">
              <a:rPr lang="zh-TW" altLang="en-US" noProof="0" smtClean="0"/>
              <a:t>2023/8/25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900183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16</a:t>
            </a:fld>
            <a:endParaRPr lang="en-US" dirty="0"/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A2E08B0A-4FE9-449C-A9C9-250DE621C90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F06B9D52-FF75-42CA-91E0-A5FB114BFD57}" type="datetime1">
              <a:rPr lang="zh-TW" altLang="en-US" noProof="0" smtClean="0"/>
              <a:t>2023/8/25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666000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tif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投影片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圖片版面配置區 20">
            <a:extLst>
              <a:ext uri="{FF2B5EF4-FFF2-40B4-BE49-F238E27FC236}">
                <a16:creationId xmlns:a16="http://schemas.microsoft.com/office/drawing/2014/main" id="{62CB9073-1A97-EF48-93BC-E626B884D79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9249" y="-4352"/>
            <a:ext cx="12201250" cy="6862352"/>
          </a:xfrm>
          <a:custGeom>
            <a:avLst/>
            <a:gdLst>
              <a:gd name="connsiteX0" fmla="*/ 0 w 12201250"/>
              <a:gd name="connsiteY0" fmla="*/ 0 h 6862352"/>
              <a:gd name="connsiteX1" fmla="*/ 11376796 w 12201250"/>
              <a:gd name="connsiteY1" fmla="*/ 0 h 6862352"/>
              <a:gd name="connsiteX2" fmla="*/ 12201249 w 12201250"/>
              <a:gd name="connsiteY2" fmla="*/ 824452 h 6862352"/>
              <a:gd name="connsiteX3" fmla="*/ 12201249 w 12201250"/>
              <a:gd name="connsiteY3" fmla="*/ 0 h 6862352"/>
              <a:gd name="connsiteX4" fmla="*/ 12201250 w 12201250"/>
              <a:gd name="connsiteY4" fmla="*/ 0 h 6862352"/>
              <a:gd name="connsiteX5" fmla="*/ 12201250 w 12201250"/>
              <a:gd name="connsiteY5" fmla="*/ 6862352 h 6862352"/>
              <a:gd name="connsiteX6" fmla="*/ 839512 w 12201250"/>
              <a:gd name="connsiteY6" fmla="*/ 6862352 h 6862352"/>
              <a:gd name="connsiteX7" fmla="*/ 9249 w 12201250"/>
              <a:gd name="connsiteY7" fmla="*/ 6032090 h 6862352"/>
              <a:gd name="connsiteX8" fmla="*/ 9249 w 12201250"/>
              <a:gd name="connsiteY8" fmla="*/ 6862352 h 6862352"/>
              <a:gd name="connsiteX9" fmla="*/ 0 w 12201250"/>
              <a:gd name="connsiteY9" fmla="*/ 6862352 h 6862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201250" h="6862352">
                <a:moveTo>
                  <a:pt x="0" y="0"/>
                </a:moveTo>
                <a:lnTo>
                  <a:pt x="11376796" y="0"/>
                </a:lnTo>
                <a:lnTo>
                  <a:pt x="12201249" y="824452"/>
                </a:lnTo>
                <a:lnTo>
                  <a:pt x="12201249" y="0"/>
                </a:lnTo>
                <a:lnTo>
                  <a:pt x="12201250" y="0"/>
                </a:lnTo>
                <a:lnTo>
                  <a:pt x="12201250" y="6862352"/>
                </a:lnTo>
                <a:lnTo>
                  <a:pt x="839512" y="6862352"/>
                </a:lnTo>
                <a:lnTo>
                  <a:pt x="9249" y="6032090"/>
                </a:lnTo>
                <a:lnTo>
                  <a:pt x="9249" y="6862352"/>
                </a:lnTo>
                <a:lnTo>
                  <a:pt x="0" y="6862352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rtlCol="0">
            <a:noAutofit/>
          </a:bodyPr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  <a:endParaRPr lang="zh-tw" noProof="0"/>
          </a:p>
        </p:txBody>
      </p:sp>
      <p:sp>
        <p:nvSpPr>
          <p:cNvPr id="12" name="文字版面配置區 2">
            <a:extLst>
              <a:ext uri="{FF2B5EF4-FFF2-40B4-BE49-F238E27FC236}">
                <a16:creationId xmlns:a16="http://schemas.microsoft.com/office/drawing/2014/main" id="{63A7554C-2E3E-454F-9E07-C38195D4CF32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8200" y="4561873"/>
            <a:ext cx="10515600" cy="703135"/>
          </a:xfrm>
        </p:spPr>
        <p:txBody>
          <a:bodyPr lIns="91440" rIns="91440" rtlCol="0"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2400" b="1" i="0" cap="all" spc="600" baseline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noProof="0">
                <a:latin typeface="Meiryo UI" panose="020B0604030504040204" pitchFamily="50" charset="-128"/>
                <a:ea typeface="Meiryo UI" panose="020B0604030504040204" pitchFamily="50" charset="-128"/>
              </a:rPr>
              <a:t>副標題</a:t>
            </a:r>
          </a:p>
        </p:txBody>
      </p:sp>
      <p:sp>
        <p:nvSpPr>
          <p:cNvPr id="18" name="標題 1">
            <a:extLst>
              <a:ext uri="{FF2B5EF4-FFF2-40B4-BE49-F238E27FC236}">
                <a16:creationId xmlns:a16="http://schemas.microsoft.com/office/drawing/2014/main" id="{E3ED0903-C4AC-F843-878E-D66CB7BFB0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373294"/>
            <a:ext cx="7709488" cy="1927810"/>
          </a:xfrm>
        </p:spPr>
        <p:txBody>
          <a:bodyPr lIns="91440" rIns="91440" rtlCol="0">
            <a:noAutofit/>
          </a:bodyPr>
          <a:lstStyle>
            <a:lvl1pPr algn="l">
              <a:defRPr sz="13800" b="1" i="0" spc="150" baseline="0">
                <a:solidFill>
                  <a:schemeClr val="bg1"/>
                </a:solidFill>
                <a:latin typeface="MingLiu" panose="02020509000000000000" pitchFamily="49" charset="-120"/>
                <a:ea typeface="MingLiu" panose="02020509000000000000" pitchFamily="49" charset="-120"/>
              </a:defRPr>
            </a:lvl1pPr>
          </a:lstStyle>
          <a:p>
            <a:pPr rtl="0"/>
            <a:r>
              <a:rPr lang="zh-tw" noProof="0" dirty="0"/>
              <a:t>職稱</a:t>
            </a:r>
          </a:p>
        </p:txBody>
      </p:sp>
      <p:sp>
        <p:nvSpPr>
          <p:cNvPr id="22" name="直角三角形 21">
            <a:extLst>
              <a:ext uri="{FF2B5EF4-FFF2-40B4-BE49-F238E27FC236}">
                <a16:creationId xmlns:a16="http://schemas.microsoft.com/office/drawing/2014/main" id="{EF81B901-913B-5741-A4AC-B5819DACFCDF}"/>
              </a:ext>
            </a:extLst>
          </p:cNvPr>
          <p:cNvSpPr/>
          <p:nvPr userDrawn="1"/>
        </p:nvSpPr>
        <p:spPr>
          <a:xfrm>
            <a:off x="0" y="6027738"/>
            <a:ext cx="830263" cy="830262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noProof="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3" name="直角三角形 22">
            <a:extLst>
              <a:ext uri="{FF2B5EF4-FFF2-40B4-BE49-F238E27FC236}">
                <a16:creationId xmlns:a16="http://schemas.microsoft.com/office/drawing/2014/main" id="{8FDD99BC-FCD1-D541-9FE6-03E39F2856C6}"/>
              </a:ext>
            </a:extLst>
          </p:cNvPr>
          <p:cNvSpPr/>
          <p:nvPr userDrawn="1"/>
        </p:nvSpPr>
        <p:spPr>
          <a:xfrm rot="10800000">
            <a:off x="11361737" y="-10162"/>
            <a:ext cx="830263" cy="830262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noProof="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1" name="橢圓​​ 22">
            <a:extLst>
              <a:ext uri="{FF2B5EF4-FFF2-40B4-BE49-F238E27FC236}">
                <a16:creationId xmlns:a16="http://schemas.microsoft.com/office/drawing/2014/main" id="{CA93CC85-EFC8-994A-9ADB-8DEE2579AAF9}"/>
              </a:ext>
            </a:extLst>
          </p:cNvPr>
          <p:cNvSpPr/>
          <p:nvPr userDrawn="1"/>
        </p:nvSpPr>
        <p:spPr>
          <a:xfrm rot="16200000" flipH="1">
            <a:off x="1668897" y="3522719"/>
            <a:ext cx="208460" cy="1869849"/>
          </a:xfrm>
          <a:prstGeom prst="rect">
            <a:avLst/>
          </a:prstGeom>
          <a:gradFill>
            <a:gsLst>
              <a:gs pos="0">
                <a:schemeClr val="accent1"/>
              </a:gs>
              <a:gs pos="99000">
                <a:schemeClr val="accent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9374365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內容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>
            <a:extLst>
              <a:ext uri="{FF2B5EF4-FFF2-40B4-BE49-F238E27FC236}">
                <a16:creationId xmlns:a16="http://schemas.microsoft.com/office/drawing/2014/main" id="{3C551932-EED2-CB48-969B-F9308DFE265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"/>
          <a:stretch/>
        </p:blipFill>
        <p:spPr>
          <a:xfrm>
            <a:off x="12700" y="-4352"/>
            <a:ext cx="12179300" cy="6862352"/>
          </a:xfrm>
          <a:prstGeom prst="rect">
            <a:avLst/>
          </a:prstGeom>
        </p:spPr>
      </p:pic>
      <p:sp>
        <p:nvSpPr>
          <p:cNvPr id="51" name="標題 1">
            <a:extLst>
              <a:ext uri="{FF2B5EF4-FFF2-40B4-BE49-F238E27FC236}">
                <a16:creationId xmlns:a16="http://schemas.microsoft.com/office/drawing/2014/main" id="{ADEF5424-A6E0-A345-9A75-92E71E459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168721"/>
            <a:ext cx="10523531" cy="583800"/>
          </a:xfr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bg1"/>
                </a:solidFill>
                <a:latin typeface="MingLiu" panose="02020509000000000000" pitchFamily="49" charset="-120"/>
                <a:ea typeface="MingLiu" panose="02020509000000000000" pitchFamily="49" charset="-120"/>
              </a:defRPr>
            </a:lvl1pPr>
          </a:lstStyle>
          <a:p>
            <a:pPr rtl="0"/>
            <a:r>
              <a:rPr lang="zh-TW" altLang="en-US" noProof="0" dirty="0"/>
              <a:t>按一下以編輯母片標題樣式</a:t>
            </a:r>
            <a:endParaRPr lang="zh-tw" noProof="0" dirty="0"/>
          </a:p>
        </p:txBody>
      </p:sp>
      <p:grpSp>
        <p:nvGrpSpPr>
          <p:cNvPr id="52" name="群組 51">
            <a:extLst>
              <a:ext uri="{FF2B5EF4-FFF2-40B4-BE49-F238E27FC236}">
                <a16:creationId xmlns:a16="http://schemas.microsoft.com/office/drawing/2014/main" id="{2D2069D9-A96F-DD4A-B6CB-C29449020E71}"/>
              </a:ext>
            </a:extLst>
          </p:cNvPr>
          <p:cNvGrpSpPr/>
          <p:nvPr userDrawn="1"/>
        </p:nvGrpSpPr>
        <p:grpSpPr>
          <a:xfrm>
            <a:off x="0" y="-10162"/>
            <a:ext cx="12192000" cy="6868162"/>
            <a:chOff x="0" y="-10162"/>
            <a:chExt cx="12192000" cy="6868162"/>
          </a:xfrm>
        </p:grpSpPr>
        <p:sp>
          <p:nvSpPr>
            <p:cNvPr id="53" name="直角三角形 52">
              <a:extLst>
                <a:ext uri="{FF2B5EF4-FFF2-40B4-BE49-F238E27FC236}">
                  <a16:creationId xmlns:a16="http://schemas.microsoft.com/office/drawing/2014/main" id="{44CFA19C-5DA0-774B-AFF3-36921EACACDD}"/>
                </a:ext>
              </a:extLst>
            </p:cNvPr>
            <p:cNvSpPr/>
            <p:nvPr userDrawn="1"/>
          </p:nvSpPr>
          <p:spPr>
            <a:xfrm>
              <a:off x="0" y="6027738"/>
              <a:ext cx="830263" cy="83026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 dirty="0"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  <p:sp>
          <p:nvSpPr>
            <p:cNvPr id="54" name="直角三角形 53">
              <a:extLst>
                <a:ext uri="{FF2B5EF4-FFF2-40B4-BE49-F238E27FC236}">
                  <a16:creationId xmlns:a16="http://schemas.microsoft.com/office/drawing/2014/main" id="{D9F82FBA-46B0-A844-AE24-E839A52F2A42}"/>
                </a:ext>
              </a:extLst>
            </p:cNvPr>
            <p:cNvSpPr/>
            <p:nvPr userDrawn="1"/>
          </p:nvSpPr>
          <p:spPr>
            <a:xfrm rot="10800000">
              <a:off x="11361737" y="-10162"/>
              <a:ext cx="830263" cy="83026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 dirty="0"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</p:grpSp>
      <p:cxnSp>
        <p:nvCxnSpPr>
          <p:cNvPr id="56" name="直線接點​​(S) 55">
            <a:extLst>
              <a:ext uri="{FF2B5EF4-FFF2-40B4-BE49-F238E27FC236}">
                <a16:creationId xmlns:a16="http://schemas.microsoft.com/office/drawing/2014/main" id="{639370BE-395F-E946-A985-43E0B2F007A7}"/>
              </a:ext>
            </a:extLst>
          </p:cNvPr>
          <p:cNvCxnSpPr>
            <a:cxnSpLocks/>
          </p:cNvCxnSpPr>
          <p:nvPr userDrawn="1"/>
        </p:nvCxnSpPr>
        <p:spPr>
          <a:xfrm>
            <a:off x="-9250" y="54010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接點​​(S) 56">
            <a:extLst>
              <a:ext uri="{FF2B5EF4-FFF2-40B4-BE49-F238E27FC236}">
                <a16:creationId xmlns:a16="http://schemas.microsoft.com/office/drawing/2014/main" id="{47EC358B-2232-784F-B64F-E210A64AF153}"/>
              </a:ext>
            </a:extLst>
          </p:cNvPr>
          <p:cNvCxnSpPr>
            <a:cxnSpLocks/>
          </p:cNvCxnSpPr>
          <p:nvPr userDrawn="1"/>
        </p:nvCxnSpPr>
        <p:spPr>
          <a:xfrm>
            <a:off x="10801316" y="-263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橢圓​​ 22">
            <a:extLst>
              <a:ext uri="{FF2B5EF4-FFF2-40B4-BE49-F238E27FC236}">
                <a16:creationId xmlns:a16="http://schemas.microsoft.com/office/drawing/2014/main" id="{5C8304CD-638B-A244-8BB2-5827EFC0BE18}"/>
              </a:ext>
            </a:extLst>
          </p:cNvPr>
          <p:cNvSpPr/>
          <p:nvPr userDrawn="1"/>
        </p:nvSpPr>
        <p:spPr>
          <a:xfrm rot="16200000" flipH="1">
            <a:off x="1668897" y="74594"/>
            <a:ext cx="208460" cy="1869849"/>
          </a:xfrm>
          <a:prstGeom prst="rect">
            <a:avLst/>
          </a:prstGeom>
          <a:gradFill>
            <a:gsLst>
              <a:gs pos="0">
                <a:schemeClr val="accent1"/>
              </a:gs>
              <a:gs pos="99000">
                <a:schemeClr val="accent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" name="內容預留位置 2">
            <a:extLst>
              <a:ext uri="{FF2B5EF4-FFF2-40B4-BE49-F238E27FC236}">
                <a16:creationId xmlns:a16="http://schemas.microsoft.com/office/drawing/2014/main" id="{8DFFD9DF-9E1C-4765-BCE6-B273DEE1F56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0263" y="1266825"/>
            <a:ext cx="10531474" cy="4495800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 dirty="0"/>
              <a:t>按一下以編輯母片文字樣式</a:t>
            </a:r>
          </a:p>
          <a:p>
            <a:pPr lvl="1" rtl="0"/>
            <a:r>
              <a:rPr lang="zh-TW" altLang="en-US" noProof="0" dirty="0"/>
              <a:t>第二層</a:t>
            </a:r>
          </a:p>
          <a:p>
            <a:pPr lvl="2" rtl="0"/>
            <a:r>
              <a:rPr lang="zh-TW" altLang="en-US" noProof="0" dirty="0"/>
              <a:t>第三層</a:t>
            </a:r>
          </a:p>
          <a:p>
            <a:pPr lvl="3" rtl="0"/>
            <a:r>
              <a:rPr lang="zh-TW" altLang="en-US" noProof="0" dirty="0"/>
              <a:t>第四層</a:t>
            </a:r>
          </a:p>
          <a:p>
            <a:pPr lvl="4" rtl="0"/>
            <a:r>
              <a:rPr lang="zh-TW" altLang="en-US" noProof="0" dirty="0"/>
              <a:t>第五層</a:t>
            </a:r>
            <a:endParaRPr lang="zh-tw" noProof="0" dirty="0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78D23101-2729-4B36-96B6-46B19004407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121459" y="5748008"/>
            <a:ext cx="1057841" cy="1057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4294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156AFC8-E80A-7D5D-D7E6-07EA5F0A61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53012929-8682-08F8-8A56-27AC26F7A5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D0EAA-3860-4B08-ACF8-32563EC87103}" type="datetime1">
              <a:rPr lang="zh-TW" altLang="en-US" smtClean="0"/>
              <a:t>2023/8/25</a:t>
            </a:fld>
            <a:endParaRPr lang="en-US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26B7C0DF-63D4-46E6-E37A-D81D9083D2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1D86D1A-62E9-05E0-1315-6A1F3532CC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1BA38-18F3-0A4D-A45F-13B53FF2DACC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9F8CDA3E-74CE-8031-A0A6-8192B70A687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195968" y="500556"/>
            <a:ext cx="1060796" cy="1054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3845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內容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955188DA-8D2D-EE45-B63B-68389D618B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700" y="-4352"/>
            <a:ext cx="6618160" cy="6862352"/>
          </a:xfrm>
          <a:prstGeom prst="rect">
            <a:avLst/>
          </a:prstGeom>
        </p:spPr>
      </p:pic>
      <p:sp>
        <p:nvSpPr>
          <p:cNvPr id="6" name="直角三角形 5">
            <a:extLst>
              <a:ext uri="{FF2B5EF4-FFF2-40B4-BE49-F238E27FC236}">
                <a16:creationId xmlns:a16="http://schemas.microsoft.com/office/drawing/2014/main" id="{49DD1090-E08C-414F-B909-F960029978CC}"/>
              </a:ext>
            </a:extLst>
          </p:cNvPr>
          <p:cNvSpPr/>
          <p:nvPr userDrawn="1"/>
        </p:nvSpPr>
        <p:spPr>
          <a:xfrm>
            <a:off x="0" y="6027738"/>
            <a:ext cx="830263" cy="830262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noProof="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9" name="標題 1">
            <a:extLst>
              <a:ext uri="{FF2B5EF4-FFF2-40B4-BE49-F238E27FC236}">
                <a16:creationId xmlns:a16="http://schemas.microsoft.com/office/drawing/2014/main" id="{42AACF99-BFF2-EF4D-905B-698BF1366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168721"/>
            <a:ext cx="4858575" cy="583800"/>
          </a:xfr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bg1"/>
                </a:solidFill>
                <a:latin typeface="MingLiu" panose="02020509000000000000" pitchFamily="49" charset="-120"/>
                <a:ea typeface="MingLiu" panose="02020509000000000000" pitchFamily="49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  <a:endParaRPr lang="zh-tw" noProof="0" dirty="0"/>
          </a:p>
        </p:txBody>
      </p:sp>
      <p:sp>
        <p:nvSpPr>
          <p:cNvPr id="20" name="橢圓​​ 22">
            <a:extLst>
              <a:ext uri="{FF2B5EF4-FFF2-40B4-BE49-F238E27FC236}">
                <a16:creationId xmlns:a16="http://schemas.microsoft.com/office/drawing/2014/main" id="{E86DEBE5-E80B-624F-85DC-B53B9841EF52}"/>
              </a:ext>
            </a:extLst>
          </p:cNvPr>
          <p:cNvSpPr/>
          <p:nvPr userDrawn="1"/>
        </p:nvSpPr>
        <p:spPr>
          <a:xfrm rot="16200000" flipH="1">
            <a:off x="1668897" y="74594"/>
            <a:ext cx="208460" cy="1869849"/>
          </a:xfrm>
          <a:prstGeom prst="rect">
            <a:avLst/>
          </a:prstGeom>
          <a:gradFill>
            <a:gsLst>
              <a:gs pos="0">
                <a:schemeClr val="accent1"/>
              </a:gs>
              <a:gs pos="99000">
                <a:schemeClr val="accent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4" name="直角三角形 23">
            <a:extLst>
              <a:ext uri="{FF2B5EF4-FFF2-40B4-BE49-F238E27FC236}">
                <a16:creationId xmlns:a16="http://schemas.microsoft.com/office/drawing/2014/main" id="{2498330F-989F-C743-B682-3B45105A64F9}"/>
              </a:ext>
            </a:extLst>
          </p:cNvPr>
          <p:cNvSpPr/>
          <p:nvPr userDrawn="1"/>
        </p:nvSpPr>
        <p:spPr>
          <a:xfrm rot="10800000">
            <a:off x="5800596" y="-4352"/>
            <a:ext cx="830263" cy="830262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noProof="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5" name="圖片版面配置區 10">
            <a:extLst>
              <a:ext uri="{FF2B5EF4-FFF2-40B4-BE49-F238E27FC236}">
                <a16:creationId xmlns:a16="http://schemas.microsoft.com/office/drawing/2014/main" id="{4BFA0C42-6D2A-FE45-B00F-C3FE723B69B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638925" y="-4352"/>
            <a:ext cx="5553075" cy="6862352"/>
          </a:xfrm>
          <a:solidFill>
            <a:schemeClr val="accent1"/>
          </a:solidFill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  <a:endParaRPr lang="zh-tw" noProof="0"/>
          </a:p>
        </p:txBody>
      </p:sp>
      <p:cxnSp>
        <p:nvCxnSpPr>
          <p:cNvPr id="26" name="直線接點​​(S) 25">
            <a:extLst>
              <a:ext uri="{FF2B5EF4-FFF2-40B4-BE49-F238E27FC236}">
                <a16:creationId xmlns:a16="http://schemas.microsoft.com/office/drawing/2014/main" id="{DD7A153A-DE47-5845-9FBA-5E84842262CB}"/>
              </a:ext>
            </a:extLst>
          </p:cNvPr>
          <p:cNvCxnSpPr>
            <a:cxnSpLocks/>
          </p:cNvCxnSpPr>
          <p:nvPr userDrawn="1"/>
        </p:nvCxnSpPr>
        <p:spPr>
          <a:xfrm>
            <a:off x="-9250" y="54010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接點​​(S) 26">
            <a:extLst>
              <a:ext uri="{FF2B5EF4-FFF2-40B4-BE49-F238E27FC236}">
                <a16:creationId xmlns:a16="http://schemas.microsoft.com/office/drawing/2014/main" id="{C470FEE8-FCFE-D34B-AC0A-D33499171CF5}"/>
              </a:ext>
            </a:extLst>
          </p:cNvPr>
          <p:cNvCxnSpPr>
            <a:cxnSpLocks/>
          </p:cNvCxnSpPr>
          <p:nvPr userDrawn="1"/>
        </p:nvCxnSpPr>
        <p:spPr>
          <a:xfrm>
            <a:off x="5235260" y="-263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F88E3020-67F3-4319-8D6D-AF959AE4492B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E0BFA941-BFAD-4522-86CD-20177D4E953F}" type="datetime1">
              <a:rPr lang="zh-TW" altLang="en-US" smtClean="0"/>
              <a:t>2023/8/25</a:t>
            </a:fld>
            <a:endParaRPr lang="en-US" dirty="0"/>
          </a:p>
        </p:txBody>
      </p:sp>
      <p:sp>
        <p:nvSpPr>
          <p:cNvPr id="7" name="頁尾版面配置區 6">
            <a:extLst>
              <a:ext uri="{FF2B5EF4-FFF2-40B4-BE49-F238E27FC236}">
                <a16:creationId xmlns:a16="http://schemas.microsoft.com/office/drawing/2014/main" id="{C8332DD3-414D-426E-BB83-A7CE934174B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en-US" dirty="0"/>
          </a:p>
        </p:txBody>
      </p:sp>
      <p:sp>
        <p:nvSpPr>
          <p:cNvPr id="8" name="投影片編號預留位置 7">
            <a:extLst>
              <a:ext uri="{FF2B5EF4-FFF2-40B4-BE49-F238E27FC236}">
                <a16:creationId xmlns:a16="http://schemas.microsoft.com/office/drawing/2014/main" id="{5DBA4D0A-04F7-406D-970F-851D89A87A9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5831BA38-18F3-0A4D-A45F-13B53FF2DAC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內容預留位置 10">
            <a:extLst>
              <a:ext uri="{FF2B5EF4-FFF2-40B4-BE49-F238E27FC236}">
                <a16:creationId xmlns:a16="http://schemas.microsoft.com/office/drawing/2014/main" id="{D68424A6-569A-4335-9863-0351A5FABE88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830263" y="1266825"/>
            <a:ext cx="4858574" cy="4495800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  <a:endParaRPr lang="zh-tw" noProof="0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68C5187A-8032-DFA6-36A2-E62835CF4F6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574097" y="5408508"/>
            <a:ext cx="1060796" cy="1054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9511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較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圖片 12">
            <a:extLst>
              <a:ext uri="{FF2B5EF4-FFF2-40B4-BE49-F238E27FC236}">
                <a16:creationId xmlns:a16="http://schemas.microsoft.com/office/drawing/2014/main" id="{D796E039-748A-D54A-ACAE-7A9C63FCAEB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"/>
          <a:stretch/>
        </p:blipFill>
        <p:spPr>
          <a:xfrm>
            <a:off x="12700" y="-4352"/>
            <a:ext cx="12179300" cy="6862352"/>
          </a:xfrm>
          <a:prstGeom prst="rect">
            <a:avLst/>
          </a:prstGeom>
        </p:spPr>
      </p:pic>
      <p:sp>
        <p:nvSpPr>
          <p:cNvPr id="11" name="標題 1">
            <a:extLst>
              <a:ext uri="{FF2B5EF4-FFF2-40B4-BE49-F238E27FC236}">
                <a16:creationId xmlns:a16="http://schemas.microsoft.com/office/drawing/2014/main" id="{451E21C1-74BE-0348-B8AE-3174A9AAA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168721"/>
            <a:ext cx="10523531" cy="583800"/>
          </a:xfr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bg1"/>
                </a:solidFill>
                <a:latin typeface="MingLiu" panose="02020509000000000000" pitchFamily="49" charset="-120"/>
                <a:ea typeface="MingLiu" panose="02020509000000000000" pitchFamily="49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  <a:endParaRPr lang="zh-tw" noProof="0"/>
          </a:p>
        </p:txBody>
      </p:sp>
      <p:grpSp>
        <p:nvGrpSpPr>
          <p:cNvPr id="43" name="群組 42">
            <a:extLst>
              <a:ext uri="{FF2B5EF4-FFF2-40B4-BE49-F238E27FC236}">
                <a16:creationId xmlns:a16="http://schemas.microsoft.com/office/drawing/2014/main" id="{84FD6E85-A2E7-B84D-9400-6F8D1C6FF159}"/>
              </a:ext>
            </a:extLst>
          </p:cNvPr>
          <p:cNvGrpSpPr/>
          <p:nvPr userDrawn="1"/>
        </p:nvGrpSpPr>
        <p:grpSpPr>
          <a:xfrm>
            <a:off x="0" y="-10162"/>
            <a:ext cx="12192000" cy="6868162"/>
            <a:chOff x="0" y="-10162"/>
            <a:chExt cx="12192000" cy="6868162"/>
          </a:xfrm>
        </p:grpSpPr>
        <p:sp>
          <p:nvSpPr>
            <p:cNvPr id="10" name="直角三角形 9">
              <a:extLst>
                <a:ext uri="{FF2B5EF4-FFF2-40B4-BE49-F238E27FC236}">
                  <a16:creationId xmlns:a16="http://schemas.microsoft.com/office/drawing/2014/main" id="{6912A38B-FDC5-1E4F-B0ED-145140947339}"/>
                </a:ext>
              </a:extLst>
            </p:cNvPr>
            <p:cNvSpPr/>
            <p:nvPr userDrawn="1"/>
          </p:nvSpPr>
          <p:spPr>
            <a:xfrm>
              <a:off x="0" y="6027738"/>
              <a:ext cx="830263" cy="83026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 dirty="0"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  <p:sp>
          <p:nvSpPr>
            <p:cNvPr id="28" name="直角三角形 27">
              <a:extLst>
                <a:ext uri="{FF2B5EF4-FFF2-40B4-BE49-F238E27FC236}">
                  <a16:creationId xmlns:a16="http://schemas.microsoft.com/office/drawing/2014/main" id="{B5B0DCFE-7295-8740-9EC5-E9A681F21F94}"/>
                </a:ext>
              </a:extLst>
            </p:cNvPr>
            <p:cNvSpPr/>
            <p:nvPr userDrawn="1"/>
          </p:nvSpPr>
          <p:spPr>
            <a:xfrm rot="10800000">
              <a:off x="11361737" y="-10162"/>
              <a:ext cx="830263" cy="83026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 dirty="0"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</p:grpSp>
      <p:sp>
        <p:nvSpPr>
          <p:cNvPr id="20" name="文字預留位置 2">
            <a:extLst>
              <a:ext uri="{FF2B5EF4-FFF2-40B4-BE49-F238E27FC236}">
                <a16:creationId xmlns:a16="http://schemas.microsoft.com/office/drawing/2014/main" id="{52918AA3-DC2E-CC41-95A6-C5757DE618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1" y="1618714"/>
            <a:ext cx="4433046" cy="703135"/>
          </a:xfrm>
          <a:noFill/>
        </p:spPr>
        <p:txBody>
          <a:bodyPr lIns="91440" rIns="91440" rtlCol="0"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1800" b="1" i="0" cap="all" spc="150" baseline="0">
                <a:solidFill>
                  <a:schemeClr val="accent1"/>
                </a:solidFill>
                <a:latin typeface="MingLiu" panose="02020509000000000000" pitchFamily="49" charset="-120"/>
                <a:ea typeface="MingLiu" panose="02020509000000000000" pitchFamily="49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22" name="文字版面配置區 2">
            <a:extLst>
              <a:ext uri="{FF2B5EF4-FFF2-40B4-BE49-F238E27FC236}">
                <a16:creationId xmlns:a16="http://schemas.microsoft.com/office/drawing/2014/main" id="{BBF9C69D-A733-884F-BC4B-A4E97A9315C4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6932749" y="1618714"/>
            <a:ext cx="4433046" cy="703135"/>
          </a:xfrm>
          <a:noFill/>
        </p:spPr>
        <p:txBody>
          <a:bodyPr lIns="91440" rIns="91440" rtlCol="0"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1800" b="1" i="0" cap="all" spc="150" baseline="0">
                <a:solidFill>
                  <a:schemeClr val="accent1"/>
                </a:solidFill>
                <a:latin typeface="MingLiu" panose="02020509000000000000" pitchFamily="49" charset="-120"/>
                <a:ea typeface="MingLiu" panose="02020509000000000000" pitchFamily="49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27" name="橢圓​​ 22">
            <a:extLst>
              <a:ext uri="{FF2B5EF4-FFF2-40B4-BE49-F238E27FC236}">
                <a16:creationId xmlns:a16="http://schemas.microsoft.com/office/drawing/2014/main" id="{2077B7CC-D16D-C84E-AF69-2D082EDC5C8E}"/>
              </a:ext>
            </a:extLst>
          </p:cNvPr>
          <p:cNvSpPr/>
          <p:nvPr userDrawn="1"/>
        </p:nvSpPr>
        <p:spPr>
          <a:xfrm rot="16200000" flipH="1">
            <a:off x="1668897" y="74594"/>
            <a:ext cx="208460" cy="1869849"/>
          </a:xfrm>
          <a:prstGeom prst="rect">
            <a:avLst/>
          </a:prstGeom>
          <a:gradFill>
            <a:gsLst>
              <a:gs pos="0">
                <a:schemeClr val="accent1"/>
              </a:gs>
              <a:gs pos="99000">
                <a:schemeClr val="accent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cxnSp>
        <p:nvCxnSpPr>
          <p:cNvPr id="31" name="直線接點​​(S) 30">
            <a:extLst>
              <a:ext uri="{FF2B5EF4-FFF2-40B4-BE49-F238E27FC236}">
                <a16:creationId xmlns:a16="http://schemas.microsoft.com/office/drawing/2014/main" id="{9A65B340-D917-634F-AE17-87F536B21002}"/>
              </a:ext>
            </a:extLst>
          </p:cNvPr>
          <p:cNvCxnSpPr>
            <a:cxnSpLocks/>
          </p:cNvCxnSpPr>
          <p:nvPr userDrawn="1"/>
        </p:nvCxnSpPr>
        <p:spPr>
          <a:xfrm>
            <a:off x="-9250" y="54010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​​(S) 31">
            <a:extLst>
              <a:ext uri="{FF2B5EF4-FFF2-40B4-BE49-F238E27FC236}">
                <a16:creationId xmlns:a16="http://schemas.microsoft.com/office/drawing/2014/main" id="{F0EA4411-3DF4-5E42-A781-3F59BBBD00F9}"/>
              </a:ext>
            </a:extLst>
          </p:cNvPr>
          <p:cNvCxnSpPr>
            <a:cxnSpLocks/>
          </p:cNvCxnSpPr>
          <p:nvPr userDrawn="1"/>
        </p:nvCxnSpPr>
        <p:spPr>
          <a:xfrm>
            <a:off x="10801316" y="-263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53EFD6CC-AFA8-4227-B3F1-27845AE5BE28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7C1F4F6C-DFCE-4413-B74C-3AA4E3DE31A3}" type="datetime1">
              <a:rPr lang="zh-TW" altLang="en-US" smtClean="0"/>
              <a:t>2023/8/25</a:t>
            </a:fld>
            <a:endParaRPr lang="en-US" dirty="0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E5000E12-D3DD-4E44-BAEC-A48DBC4D50B5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en-US" dirty="0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92587F0E-3488-4890-9BD2-AF49A732987B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5831BA38-18F3-0A4D-A45F-13B53FF2DAC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內容預留位置 5">
            <a:extLst>
              <a:ext uri="{FF2B5EF4-FFF2-40B4-BE49-F238E27FC236}">
                <a16:creationId xmlns:a16="http://schemas.microsoft.com/office/drawing/2014/main" id="{EC26D3AA-2705-4636-BFEE-C89371FC519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30263" y="2474913"/>
            <a:ext cx="4434840" cy="3094037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spcBef>
                <a:spcPts val="600"/>
              </a:spcBef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</p:txBody>
      </p:sp>
      <p:sp>
        <p:nvSpPr>
          <p:cNvPr id="23" name="內容版面配置區 5">
            <a:extLst>
              <a:ext uri="{FF2B5EF4-FFF2-40B4-BE49-F238E27FC236}">
                <a16:creationId xmlns:a16="http://schemas.microsoft.com/office/drawing/2014/main" id="{F758E678-4B0C-4E7A-94BE-1006B5814E93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932748" y="2474913"/>
            <a:ext cx="4434840" cy="3094037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spcBef>
                <a:spcPts val="600"/>
              </a:spcBef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34ED442-F9D8-D723-9E47-49B43939344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571952" y="5301651"/>
            <a:ext cx="1060796" cy="1054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6329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影像和標題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圖片版面配置區 7">
            <a:extLst>
              <a:ext uri="{FF2B5EF4-FFF2-40B4-BE49-F238E27FC236}">
                <a16:creationId xmlns:a16="http://schemas.microsoft.com/office/drawing/2014/main" id="{72A19413-A8E7-ED4F-88DE-08A12997A0F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-4763"/>
            <a:ext cx="12179300" cy="6862763"/>
          </a:xfrm>
          <a:solidFill>
            <a:schemeClr val="accent1"/>
          </a:solidFill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  <a:endParaRPr lang="zh-tw" noProof="0"/>
          </a:p>
        </p:txBody>
      </p:sp>
      <p:sp>
        <p:nvSpPr>
          <p:cNvPr id="19" name="標題 1">
            <a:extLst>
              <a:ext uri="{FF2B5EF4-FFF2-40B4-BE49-F238E27FC236}">
                <a16:creationId xmlns:a16="http://schemas.microsoft.com/office/drawing/2014/main" id="{42AACF99-BFF2-EF4D-905B-698BF1366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2215" y="2432458"/>
            <a:ext cx="6044503" cy="583800"/>
          </a:xfr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bg1"/>
                </a:solidFill>
                <a:latin typeface="MingLiu" panose="02020509000000000000" pitchFamily="49" charset="-120"/>
                <a:ea typeface="MingLiu" panose="02020509000000000000" pitchFamily="49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  <a:endParaRPr lang="zh-tw" noProof="0" dirty="0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BA933BB6-76EF-4E91-AEF1-BE67D60ED86C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311775" y="3530600"/>
            <a:ext cx="6044943" cy="2825750"/>
          </a:xfrm>
        </p:spPr>
        <p:txBody>
          <a:bodyPr rtlCol="0"/>
          <a:lstStyle>
            <a:lvl1pPr marL="0" indent="0">
              <a:buNone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D5573DDB-1A24-047D-5E14-28FEDF4582F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700" y="5803301"/>
            <a:ext cx="1060796" cy="1054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0122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5AC4EB4B-30F5-5541-B2A0-6BD04D010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D44A8AA9-90C2-40F9-8C6B-AFBFED386513}" type="datetime1">
              <a:rPr lang="zh-TW" altLang="en-US" smtClean="0"/>
              <a:t>2023/8/25</a:t>
            </a:fld>
            <a:endParaRPr lang="en-US" dirty="0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72D97956-7D4F-5346-B8DD-3653B600E6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en-US" dirty="0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3D5AB29D-BA7D-E743-8CA0-6953FF72B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A693002F-D6EA-CF48-8F44-2316036B2B8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5A03656-1F6D-D044-B015-1B4DAD3A56B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"/>
          <a:stretch/>
        </p:blipFill>
        <p:spPr>
          <a:xfrm>
            <a:off x="12700" y="-4352"/>
            <a:ext cx="12179300" cy="6862352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5B635651-6384-540C-B979-85A8AEE563E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565602" y="2901650"/>
            <a:ext cx="1060796" cy="1054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256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預留位置 1">
            <a:extLst>
              <a:ext uri="{FF2B5EF4-FFF2-40B4-BE49-F238E27FC236}">
                <a16:creationId xmlns:a16="http://schemas.microsoft.com/office/drawing/2014/main" id="{A9D48F80-1562-4C4E-887A-B3EB2024C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zh-tw" noProof="0" dirty="0"/>
              <a:t>按一下以編輯母片標題樣式</a:t>
            </a:r>
          </a:p>
        </p:txBody>
      </p:sp>
      <p:sp>
        <p:nvSpPr>
          <p:cNvPr id="3" name="文字預留位置 2">
            <a:extLst>
              <a:ext uri="{FF2B5EF4-FFF2-40B4-BE49-F238E27FC236}">
                <a16:creationId xmlns:a16="http://schemas.microsoft.com/office/drawing/2014/main" id="{3E045F5A-B343-9140-888A-F4A0F3DAE3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zh-tw" noProof="0"/>
              <a:t>按一下以編輯母片文字樣式</a:t>
            </a:r>
          </a:p>
          <a:p>
            <a:pPr lvl="1" rtl="0"/>
            <a:r>
              <a:rPr lang="zh-tw" noProof="0"/>
              <a:t>第二層</a:t>
            </a:r>
          </a:p>
          <a:p>
            <a:pPr lvl="2" rtl="0"/>
            <a:r>
              <a:rPr lang="zh-tw" noProof="0"/>
              <a:t>第三層</a:t>
            </a:r>
          </a:p>
          <a:p>
            <a:pPr lvl="3" rtl="0"/>
            <a:r>
              <a:rPr lang="zh-tw" noProof="0"/>
              <a:t>第四層</a:t>
            </a:r>
          </a:p>
          <a:p>
            <a:pPr lvl="4" rtl="0"/>
            <a:r>
              <a:rPr lang="zh-tw" noProof="0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2865FBC-5324-6640-AB2B-F303AA276F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92875"/>
            <a:ext cx="2743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BACD0EAA-3860-4B08-ACF8-32563EC87103}" type="datetime1">
              <a:rPr lang="zh-TW" altLang="en-US" smtClean="0"/>
              <a:t>2023/8/25</a:t>
            </a:fld>
            <a:endParaRPr lang="en-US" dirty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67050E5-FDBF-7C4A-8BB3-B44C2CEBA8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92875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en-US" dirty="0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7DC1BFAD-CCAB-D24E-B7A6-4B9D514D05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92875"/>
            <a:ext cx="2743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5831BA38-18F3-0A4D-A45F-13B53FF2DAC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5162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16" r:id="rId3"/>
    <p:sldLayoutId id="2147483711" r:id="rId4"/>
    <p:sldLayoutId id="2147483710" r:id="rId5"/>
    <p:sldLayoutId id="2147483714" r:id="rId6"/>
    <p:sldLayoutId id="2147483715" r:id="rId7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kern="1200" spc="150" baseline="0">
          <a:solidFill>
            <a:schemeClr val="bg1"/>
          </a:solidFill>
          <a:latin typeface="MingLiu" panose="02020509000000000000" pitchFamily="49" charset="-120"/>
          <a:ea typeface="MingLiu" panose="02020509000000000000" pitchFamily="49" charset="-12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500"/>
        </a:spcBef>
        <a:buClr>
          <a:schemeClr val="accent1"/>
        </a:buClr>
        <a:buFont typeface="Arial" panose="020B0604020202020204" pitchFamily="34" charset="0"/>
        <a:buChar char="•"/>
        <a:defRPr sz="1500" kern="1200" spc="150" baseline="0">
          <a:solidFill>
            <a:schemeClr val="bg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1500"/>
        </a:spcBef>
        <a:buClr>
          <a:schemeClr val="accent1"/>
        </a:buClr>
        <a:buFont typeface="Arial" panose="020B0604020202020204" pitchFamily="34" charset="0"/>
        <a:buChar char="•"/>
        <a:defRPr sz="1500" kern="1200" spc="150" baseline="0">
          <a:solidFill>
            <a:schemeClr val="bg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1500"/>
        </a:spcBef>
        <a:buClr>
          <a:schemeClr val="accent1"/>
        </a:buClr>
        <a:buFont typeface="Arial" panose="020B0604020202020204" pitchFamily="34" charset="0"/>
        <a:buChar char="•"/>
        <a:defRPr sz="1500" kern="1200" spc="150" baseline="0">
          <a:solidFill>
            <a:schemeClr val="bg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1500"/>
        </a:spcBef>
        <a:buClr>
          <a:schemeClr val="accent1"/>
        </a:buClr>
        <a:buFont typeface="Arial" panose="020B0604020202020204" pitchFamily="34" charset="0"/>
        <a:buChar char="•"/>
        <a:defRPr sz="1500" kern="1200" spc="150" baseline="0">
          <a:solidFill>
            <a:schemeClr val="bg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1500"/>
        </a:spcBef>
        <a:buClr>
          <a:schemeClr val="accent1"/>
        </a:buClr>
        <a:buFont typeface="Arial" panose="020B0604020202020204" pitchFamily="34" charset="0"/>
        <a:buChar char="•"/>
        <a:defRPr sz="1500" kern="1200" spc="150" baseline="0">
          <a:solidFill>
            <a:schemeClr val="bg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tiff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6.tmp"/><Relationship Id="rId4" Type="http://schemas.openxmlformats.org/officeDocument/2006/relationships/image" Target="../media/image25.tm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8.tmp"/><Relationship Id="rId4" Type="http://schemas.openxmlformats.org/officeDocument/2006/relationships/image" Target="../media/image27.tm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0.png"/><Relationship Id="rId4" Type="http://schemas.openxmlformats.org/officeDocument/2006/relationships/image" Target="../media/image29.tm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0.png"/><Relationship Id="rId4" Type="http://schemas.openxmlformats.org/officeDocument/2006/relationships/image" Target="../media/image31.tm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2.tmp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0.png"/><Relationship Id="rId4" Type="http://schemas.openxmlformats.org/officeDocument/2006/relationships/image" Target="../media/image33.tm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5.png"/><Relationship Id="rId4" Type="http://schemas.openxmlformats.org/officeDocument/2006/relationships/image" Target="../media/image34.tm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7.png"/><Relationship Id="rId4" Type="http://schemas.openxmlformats.org/officeDocument/2006/relationships/image" Target="../media/image36.tm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7.png"/><Relationship Id="rId4" Type="http://schemas.openxmlformats.org/officeDocument/2006/relationships/image" Target="../media/image38.tm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0.png"/><Relationship Id="rId5" Type="http://schemas.openxmlformats.org/officeDocument/2006/relationships/image" Target="../media/image37.png"/><Relationship Id="rId4" Type="http://schemas.openxmlformats.org/officeDocument/2006/relationships/image" Target="../media/image39.tm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0.png"/><Relationship Id="rId5" Type="http://schemas.openxmlformats.org/officeDocument/2006/relationships/image" Target="../media/image37.png"/><Relationship Id="rId4" Type="http://schemas.openxmlformats.org/officeDocument/2006/relationships/image" Target="../media/image39.tm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7.png"/><Relationship Id="rId4" Type="http://schemas.openxmlformats.org/officeDocument/2006/relationships/image" Target="../media/image41.tm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2.tm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4.tmp"/><Relationship Id="rId4" Type="http://schemas.openxmlformats.org/officeDocument/2006/relationships/image" Target="../media/image43.tm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5.tmp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jp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版面配置區 4">
            <a:extLst>
              <a:ext uri="{FF2B5EF4-FFF2-40B4-BE49-F238E27FC236}">
                <a16:creationId xmlns:a16="http://schemas.microsoft.com/office/drawing/2014/main" id="{8FB64E80-675E-6A4A-AF41-D8DE47B3CF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 cstate="screen">
            <a:alphaModFix amt="62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-9249" y="-4352"/>
            <a:ext cx="12201250" cy="6862352"/>
          </a:xfrm>
        </p:spPr>
      </p:pic>
      <p:pic>
        <p:nvPicPr>
          <p:cNvPr id="13" name="圖片版面配置區 8">
            <a:extLst>
              <a:ext uri="{FF2B5EF4-FFF2-40B4-BE49-F238E27FC236}">
                <a16:creationId xmlns:a16="http://schemas.microsoft.com/office/drawing/2014/main" id="{4D6F1B91-622D-D14D-A2EE-5B2A56BAC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90" y="8153"/>
            <a:ext cx="12201250" cy="6862352"/>
          </a:xfrm>
          <a:custGeom>
            <a:avLst/>
            <a:gdLst>
              <a:gd name="connsiteX0" fmla="*/ 0 w 12201250"/>
              <a:gd name="connsiteY0" fmla="*/ 0 h 6862352"/>
              <a:gd name="connsiteX1" fmla="*/ 11376796 w 12201250"/>
              <a:gd name="connsiteY1" fmla="*/ 0 h 6862352"/>
              <a:gd name="connsiteX2" fmla="*/ 12201249 w 12201250"/>
              <a:gd name="connsiteY2" fmla="*/ 824452 h 6862352"/>
              <a:gd name="connsiteX3" fmla="*/ 12201249 w 12201250"/>
              <a:gd name="connsiteY3" fmla="*/ 0 h 6862352"/>
              <a:gd name="connsiteX4" fmla="*/ 12201250 w 12201250"/>
              <a:gd name="connsiteY4" fmla="*/ 0 h 6862352"/>
              <a:gd name="connsiteX5" fmla="*/ 12201250 w 12201250"/>
              <a:gd name="connsiteY5" fmla="*/ 6862352 h 6862352"/>
              <a:gd name="connsiteX6" fmla="*/ 839512 w 12201250"/>
              <a:gd name="connsiteY6" fmla="*/ 6862352 h 6862352"/>
              <a:gd name="connsiteX7" fmla="*/ 9249 w 12201250"/>
              <a:gd name="connsiteY7" fmla="*/ 6032090 h 6862352"/>
              <a:gd name="connsiteX8" fmla="*/ 9249 w 12201250"/>
              <a:gd name="connsiteY8" fmla="*/ 6862352 h 6862352"/>
              <a:gd name="connsiteX9" fmla="*/ 0 w 12201250"/>
              <a:gd name="connsiteY9" fmla="*/ 6862352 h 6862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201250" h="6862352">
                <a:moveTo>
                  <a:pt x="0" y="0"/>
                </a:moveTo>
                <a:lnTo>
                  <a:pt x="11376796" y="0"/>
                </a:lnTo>
                <a:lnTo>
                  <a:pt x="12201249" y="824452"/>
                </a:lnTo>
                <a:lnTo>
                  <a:pt x="12201249" y="0"/>
                </a:lnTo>
                <a:lnTo>
                  <a:pt x="12201250" y="0"/>
                </a:lnTo>
                <a:lnTo>
                  <a:pt x="12201250" y="6862352"/>
                </a:lnTo>
                <a:lnTo>
                  <a:pt x="839512" y="6862352"/>
                </a:lnTo>
                <a:lnTo>
                  <a:pt x="9249" y="6032090"/>
                </a:lnTo>
                <a:lnTo>
                  <a:pt x="9249" y="6862352"/>
                </a:lnTo>
                <a:lnTo>
                  <a:pt x="0" y="6862352"/>
                </a:lnTo>
                <a:close/>
              </a:path>
            </a:pathLst>
          </a:custGeom>
          <a:noFill/>
        </p:spPr>
      </p:pic>
      <p:sp>
        <p:nvSpPr>
          <p:cNvPr id="23" name="文字版面配置區 22">
            <a:extLst>
              <a:ext uri="{FF2B5EF4-FFF2-40B4-BE49-F238E27FC236}">
                <a16:creationId xmlns:a16="http://schemas.microsoft.com/office/drawing/2014/main" id="{2B499F37-632F-694F-948A-C7A79D753D0C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 rtlCol="0"/>
          <a:lstStyle/>
          <a:p>
            <a:pPr rtl="0"/>
            <a:r>
              <a:rPr lang="zh-TW" altLang="en-US" dirty="0"/>
              <a:t>販賣機實作</a:t>
            </a:r>
            <a:endParaRPr lang="zh-tw" dirty="0"/>
          </a:p>
        </p:txBody>
      </p:sp>
      <p:sp>
        <p:nvSpPr>
          <p:cNvPr id="22" name="標題 21">
            <a:extLst>
              <a:ext uri="{FF2B5EF4-FFF2-40B4-BE49-F238E27FC236}">
                <a16:creationId xmlns:a16="http://schemas.microsoft.com/office/drawing/2014/main" id="{DE2D9A8A-5247-6D44-AA02-758207AE1A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dirty="0"/>
              <a:t>米特食堂</a:t>
            </a:r>
            <a:endParaRPr lang="zh-tw" dirty="0"/>
          </a:p>
        </p:txBody>
      </p:sp>
      <p:cxnSp>
        <p:nvCxnSpPr>
          <p:cNvPr id="24" name="直線接點​​(S) 23">
            <a:extLst>
              <a:ext uri="{FF2B5EF4-FFF2-40B4-BE49-F238E27FC236}">
                <a16:creationId xmlns:a16="http://schemas.microsoft.com/office/drawing/2014/main" id="{B9B1A04B-6BC3-D643-85AB-06635BAA9D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9250" y="54010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接點​​(S) 24">
            <a:extLst>
              <a:ext uri="{FF2B5EF4-FFF2-40B4-BE49-F238E27FC236}">
                <a16:creationId xmlns:a16="http://schemas.microsoft.com/office/drawing/2014/main" id="{13A6FEDB-5D57-B342-8D7B-927F58798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0801316" y="-263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橢圓​​ 22">
            <a:extLst>
              <a:ext uri="{FF2B5EF4-FFF2-40B4-BE49-F238E27FC236}">
                <a16:creationId xmlns:a16="http://schemas.microsoft.com/office/drawing/2014/main" id="{07285DAF-4CC1-E142-B7FA-4D39508737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1668897" y="3522719"/>
            <a:ext cx="208460" cy="1869849"/>
          </a:xfrm>
          <a:prstGeom prst="rect">
            <a:avLst/>
          </a:prstGeom>
          <a:gradFill>
            <a:gsLst>
              <a:gs pos="0">
                <a:schemeClr val="accent1"/>
              </a:gs>
              <a:gs pos="99000">
                <a:schemeClr val="accent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58757F32-1BC5-E911-4CBC-91E21EE20B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03931" y="1354694"/>
            <a:ext cx="3734730" cy="373473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2787012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內容版面配置區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0263" y="1266516"/>
            <a:ext cx="4862614" cy="4495765"/>
          </a:xfrm>
        </p:spPr>
        <p:txBody>
          <a:bodyPr rtlCol="0">
            <a:normAutofit/>
          </a:bodyPr>
          <a:lstStyle/>
          <a:p>
            <a:pPr rtl="0"/>
            <a:r>
              <a:rPr lang="zh-TW" altLang="en-US" dirty="0"/>
              <a:t>登入情境判斷</a:t>
            </a:r>
            <a:endParaRPr lang="en-US" altLang="zh-TW" dirty="0"/>
          </a:p>
          <a:p>
            <a:pPr rtl="0"/>
            <a:r>
              <a:rPr lang="zh-TW" altLang="en-US" dirty="0"/>
              <a:t>使用</a:t>
            </a:r>
            <a:r>
              <a:rPr lang="en-US" altLang="zh-TW" dirty="0"/>
              <a:t>Filter</a:t>
            </a:r>
            <a:r>
              <a:rPr lang="zh-TW" altLang="en-US" dirty="0"/>
              <a:t>檢查 </a:t>
            </a:r>
            <a:r>
              <a:rPr lang="en-US" altLang="zh-TW" dirty="0" err="1"/>
              <a:t>Sesssion</a:t>
            </a:r>
            <a:r>
              <a:rPr lang="en-US" altLang="zh-TW" dirty="0"/>
              <a:t> Scope </a:t>
            </a:r>
            <a:r>
              <a:rPr lang="zh-TW" altLang="en-US" dirty="0"/>
              <a:t>中是否存在登入的使用者 </a:t>
            </a:r>
            <a:r>
              <a:rPr lang="en-US" altLang="zh-TW" dirty="0"/>
              <a:t>("account")</a:t>
            </a:r>
          </a:p>
          <a:p>
            <a:pPr rtl="0"/>
            <a:r>
              <a:rPr lang="zh-TW" altLang="en-US" dirty="0"/>
              <a:t>如果存在就放行</a:t>
            </a:r>
            <a:endParaRPr lang="en-US" altLang="zh-TW" dirty="0"/>
          </a:p>
          <a:p>
            <a:pPr rtl="0"/>
            <a:r>
              <a:rPr lang="zh-TW" altLang="en-US" dirty="0"/>
              <a:t>如果不存在就必須先判斷目前是否為登入的請求</a:t>
            </a:r>
            <a:r>
              <a:rPr lang="en-US" altLang="zh-TW" dirty="0"/>
              <a:t>,</a:t>
            </a:r>
            <a:r>
              <a:rPr lang="zh-TW" altLang="en-US" dirty="0"/>
              <a:t>是的話則進行後續帳密驗證比對 </a:t>
            </a:r>
            <a:r>
              <a:rPr lang="en-US" altLang="zh-TW" dirty="0" err="1"/>
              <a:t>LoginAction</a:t>
            </a:r>
            <a:endParaRPr lang="en-US" altLang="zh-TW" dirty="0"/>
          </a:p>
          <a:p>
            <a:pPr rtl="0"/>
            <a:r>
              <a:rPr lang="zh-TW" altLang="en-US" dirty="0"/>
              <a:t>不是登入驗證的請求或是</a:t>
            </a:r>
            <a:r>
              <a:rPr lang="en-US" altLang="zh-TW" dirty="0" err="1"/>
              <a:t>SessionTimeOut</a:t>
            </a:r>
            <a:r>
              <a:rPr lang="en-US" altLang="zh-TW" dirty="0"/>
              <a:t>,</a:t>
            </a:r>
            <a:r>
              <a:rPr lang="zh-TW" altLang="en-US" dirty="0"/>
              <a:t>轉向到 </a:t>
            </a:r>
            <a:r>
              <a:rPr lang="en-US" altLang="zh-TW" dirty="0"/>
              <a:t>"/</a:t>
            </a:r>
            <a:r>
              <a:rPr lang="en-US" altLang="zh-TW" dirty="0" err="1"/>
              <a:t>LoginAccount.jsp</a:t>
            </a:r>
            <a:r>
              <a:rPr lang="en-US" altLang="zh-TW" dirty="0"/>
              <a:t>" </a:t>
            </a:r>
            <a:r>
              <a:rPr lang="zh-TW" altLang="en-US" dirty="0"/>
              <a:t>要求重新登入</a:t>
            </a:r>
            <a:endParaRPr lang="zh-tw" dirty="0"/>
          </a:p>
        </p:txBody>
      </p:sp>
      <p:sp>
        <p:nvSpPr>
          <p:cNvPr id="11" name="標題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dirty="0"/>
              <a:t>登入頁</a:t>
            </a:r>
            <a:endParaRPr lang="zh-tw" dirty="0"/>
          </a:p>
        </p:txBody>
      </p:sp>
      <p:pic>
        <p:nvPicPr>
          <p:cNvPr id="29" name="圖片版面配置區 28">
            <a:extLst>
              <a:ext uri="{FF2B5EF4-FFF2-40B4-BE49-F238E27FC236}">
                <a16:creationId xmlns:a16="http://schemas.microsoft.com/office/drawing/2014/main" id="{4030AF8A-8228-F343-BEC1-75F9E00890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175EBF7D-8869-4EAA-A40E-DADBEBC9DBDF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2F36E0DF-165C-4220-BA0B-EA8D538D160C}" type="datetime1">
              <a:rPr lang="zh-TW" altLang="en-US" smtClean="0"/>
              <a:t>2023/8/25</a:t>
            </a:fld>
            <a:endParaRPr 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DDDDA6D-6513-C5B9-E4AB-08643CCE5B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3205" y="539135"/>
            <a:ext cx="4060288" cy="2316681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E7EDBAAF-A541-826D-7DED-4A338CE19C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3205" y="3258827"/>
            <a:ext cx="5204514" cy="1471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548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內容版面配置區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0263" y="1266516"/>
            <a:ext cx="4862614" cy="4495765"/>
          </a:xfrm>
        </p:spPr>
        <p:txBody>
          <a:bodyPr rtlCol="0">
            <a:normAutofit/>
          </a:bodyPr>
          <a:lstStyle/>
          <a:p>
            <a:pPr rtl="0"/>
            <a:r>
              <a:rPr lang="zh-TW" altLang="en-US" dirty="0"/>
              <a:t>登入情境判斷</a:t>
            </a:r>
            <a:endParaRPr lang="en-US" altLang="zh-TW" dirty="0"/>
          </a:p>
          <a:p>
            <a:pPr rtl="0"/>
            <a:r>
              <a:rPr lang="zh-TW" altLang="en-US" dirty="0"/>
              <a:t>使用</a:t>
            </a:r>
            <a:r>
              <a:rPr lang="en-US" altLang="zh-TW" dirty="0"/>
              <a:t>Filter</a:t>
            </a:r>
            <a:r>
              <a:rPr lang="zh-TW" altLang="en-US" dirty="0"/>
              <a:t>檢查 </a:t>
            </a:r>
            <a:r>
              <a:rPr lang="en-US" altLang="zh-TW" dirty="0" err="1"/>
              <a:t>Sesssion</a:t>
            </a:r>
            <a:r>
              <a:rPr lang="en-US" altLang="zh-TW" dirty="0"/>
              <a:t> Scope </a:t>
            </a:r>
            <a:r>
              <a:rPr lang="zh-TW" altLang="en-US" dirty="0"/>
              <a:t>中是否存在登入的使用者 </a:t>
            </a:r>
            <a:r>
              <a:rPr lang="en-US" altLang="zh-TW" dirty="0"/>
              <a:t>("account")</a:t>
            </a:r>
          </a:p>
          <a:p>
            <a:pPr rtl="0"/>
            <a:r>
              <a:rPr lang="zh-TW" altLang="en-US" dirty="0"/>
              <a:t>如果存在就放行</a:t>
            </a:r>
            <a:endParaRPr lang="en-US" altLang="zh-TW" dirty="0"/>
          </a:p>
          <a:p>
            <a:pPr rtl="0"/>
            <a:r>
              <a:rPr lang="zh-TW" altLang="en-US" dirty="0"/>
              <a:t>如果不存在就必須先判斷目前是否為登入的請求</a:t>
            </a:r>
            <a:r>
              <a:rPr lang="en-US" altLang="zh-TW" dirty="0"/>
              <a:t>,</a:t>
            </a:r>
            <a:r>
              <a:rPr lang="zh-TW" altLang="en-US" dirty="0"/>
              <a:t>是的話則進行後續帳密驗證比對 </a:t>
            </a:r>
            <a:r>
              <a:rPr lang="en-US" altLang="zh-TW" dirty="0" err="1"/>
              <a:t>LoginAction</a:t>
            </a:r>
            <a:endParaRPr lang="en-US" altLang="zh-TW" dirty="0"/>
          </a:p>
          <a:p>
            <a:pPr rtl="0"/>
            <a:r>
              <a:rPr lang="zh-TW" altLang="en-US" dirty="0"/>
              <a:t>不是登入驗證的請求或是</a:t>
            </a:r>
            <a:r>
              <a:rPr lang="en-US" altLang="zh-TW" dirty="0" err="1"/>
              <a:t>SessionTimeOut</a:t>
            </a:r>
            <a:r>
              <a:rPr lang="en-US" altLang="zh-TW" dirty="0"/>
              <a:t>,</a:t>
            </a:r>
            <a:r>
              <a:rPr lang="zh-TW" altLang="en-US" dirty="0"/>
              <a:t>轉向到 </a:t>
            </a:r>
            <a:r>
              <a:rPr lang="en-US" altLang="zh-TW" dirty="0"/>
              <a:t>"/</a:t>
            </a:r>
            <a:r>
              <a:rPr lang="en-US" altLang="zh-TW" dirty="0" err="1"/>
              <a:t>LoginAccount.jsp</a:t>
            </a:r>
            <a:r>
              <a:rPr lang="en-US" altLang="zh-TW" dirty="0"/>
              <a:t>" </a:t>
            </a:r>
            <a:r>
              <a:rPr lang="zh-TW" altLang="en-US" dirty="0"/>
              <a:t>要求重新登入</a:t>
            </a:r>
            <a:endParaRPr lang="zh-tw" dirty="0"/>
          </a:p>
        </p:txBody>
      </p:sp>
      <p:sp>
        <p:nvSpPr>
          <p:cNvPr id="11" name="標題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dirty="0"/>
              <a:t>登入頁</a:t>
            </a:r>
            <a:endParaRPr lang="zh-tw" dirty="0"/>
          </a:p>
        </p:txBody>
      </p:sp>
      <p:pic>
        <p:nvPicPr>
          <p:cNvPr id="29" name="圖片版面配置區 28">
            <a:extLst>
              <a:ext uri="{FF2B5EF4-FFF2-40B4-BE49-F238E27FC236}">
                <a16:creationId xmlns:a16="http://schemas.microsoft.com/office/drawing/2014/main" id="{4030AF8A-8228-F343-BEC1-75F9E00890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638925" y="0"/>
            <a:ext cx="5553075" cy="6862352"/>
          </a:xfrm>
        </p:spPr>
      </p:pic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175EBF7D-8869-4EAA-A40E-DADBEBC9DBDF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2F36E0DF-165C-4220-BA0B-EA8D538D160C}" type="datetime1">
              <a:rPr lang="zh-TW" altLang="en-US" smtClean="0"/>
              <a:t>2023/8/25</a:t>
            </a:fld>
            <a:endParaRPr 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58EEA35A-46C1-5C17-F68D-78C379B150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5427" y="752521"/>
            <a:ext cx="4147099" cy="2217547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CDB882D6-3325-FAFE-4F75-2F836EAFB6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5427" y="3298633"/>
            <a:ext cx="5420070" cy="1536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1171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內容版面配置區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0263" y="1266516"/>
            <a:ext cx="4862614" cy="4495765"/>
          </a:xfrm>
        </p:spPr>
        <p:txBody>
          <a:bodyPr rtlCol="0">
            <a:normAutofit/>
          </a:bodyPr>
          <a:lstStyle/>
          <a:p>
            <a:pPr rtl="0"/>
            <a:r>
              <a:rPr lang="zh-TW" altLang="en-US" dirty="0"/>
              <a:t>登入情境判斷</a:t>
            </a:r>
            <a:endParaRPr lang="en-US" altLang="zh-TW" dirty="0"/>
          </a:p>
          <a:p>
            <a:pPr rtl="0"/>
            <a:r>
              <a:rPr lang="zh-TW" altLang="en-US" dirty="0"/>
              <a:t>使用</a:t>
            </a:r>
            <a:r>
              <a:rPr lang="en-US" altLang="zh-TW" dirty="0"/>
              <a:t>Filter</a:t>
            </a:r>
            <a:r>
              <a:rPr lang="zh-TW" altLang="en-US" dirty="0"/>
              <a:t>檢查 </a:t>
            </a:r>
            <a:r>
              <a:rPr lang="en-US" altLang="zh-TW" dirty="0" err="1"/>
              <a:t>Sesssion</a:t>
            </a:r>
            <a:r>
              <a:rPr lang="en-US" altLang="zh-TW" dirty="0"/>
              <a:t> Scope </a:t>
            </a:r>
            <a:r>
              <a:rPr lang="zh-TW" altLang="en-US" dirty="0"/>
              <a:t>中是否存在登入的使用者 </a:t>
            </a:r>
            <a:r>
              <a:rPr lang="en-US" altLang="zh-TW" dirty="0"/>
              <a:t>("account")</a:t>
            </a:r>
          </a:p>
          <a:p>
            <a:pPr rtl="0"/>
            <a:r>
              <a:rPr lang="zh-TW" altLang="en-US" dirty="0"/>
              <a:t>如果存在就放行</a:t>
            </a:r>
            <a:endParaRPr lang="en-US" altLang="zh-TW" dirty="0"/>
          </a:p>
          <a:p>
            <a:pPr rtl="0"/>
            <a:r>
              <a:rPr lang="zh-TW" altLang="en-US" dirty="0"/>
              <a:t>如果不存在就必須先判斷目前是否為登入的請求</a:t>
            </a:r>
            <a:r>
              <a:rPr lang="en-US" altLang="zh-TW" dirty="0"/>
              <a:t>,</a:t>
            </a:r>
            <a:r>
              <a:rPr lang="zh-TW" altLang="en-US" dirty="0"/>
              <a:t>是的話則進行後續帳密驗證比對 </a:t>
            </a:r>
            <a:r>
              <a:rPr lang="en-US" altLang="zh-TW" dirty="0" err="1"/>
              <a:t>LoginAction</a:t>
            </a:r>
            <a:endParaRPr lang="en-US" altLang="zh-TW" dirty="0"/>
          </a:p>
          <a:p>
            <a:pPr rtl="0"/>
            <a:r>
              <a:rPr lang="zh-TW" altLang="en-US" dirty="0"/>
              <a:t>不是登入驗證的請求或是</a:t>
            </a:r>
            <a:r>
              <a:rPr lang="en-US" altLang="zh-TW" dirty="0" err="1"/>
              <a:t>SessionTimeOut</a:t>
            </a:r>
            <a:r>
              <a:rPr lang="en-US" altLang="zh-TW" dirty="0"/>
              <a:t>,</a:t>
            </a:r>
            <a:r>
              <a:rPr lang="zh-TW" altLang="en-US" dirty="0"/>
              <a:t>轉向到 </a:t>
            </a:r>
            <a:r>
              <a:rPr lang="en-US" altLang="zh-TW" dirty="0"/>
              <a:t>"/</a:t>
            </a:r>
            <a:r>
              <a:rPr lang="en-US" altLang="zh-TW" dirty="0" err="1"/>
              <a:t>LoginAccount.jsp</a:t>
            </a:r>
            <a:r>
              <a:rPr lang="en-US" altLang="zh-TW" dirty="0"/>
              <a:t>" </a:t>
            </a:r>
            <a:r>
              <a:rPr lang="zh-TW" altLang="en-US" dirty="0"/>
              <a:t>要求重新登入</a:t>
            </a:r>
            <a:endParaRPr lang="zh-tw" dirty="0"/>
          </a:p>
        </p:txBody>
      </p:sp>
      <p:sp>
        <p:nvSpPr>
          <p:cNvPr id="11" name="標題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dirty="0"/>
              <a:t>登入頁</a:t>
            </a:r>
            <a:endParaRPr lang="zh-tw" dirty="0"/>
          </a:p>
        </p:txBody>
      </p:sp>
      <p:pic>
        <p:nvPicPr>
          <p:cNvPr id="29" name="圖片版面配置區 28">
            <a:extLst>
              <a:ext uri="{FF2B5EF4-FFF2-40B4-BE49-F238E27FC236}">
                <a16:creationId xmlns:a16="http://schemas.microsoft.com/office/drawing/2014/main" id="{4030AF8A-8228-F343-BEC1-75F9E00890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638925" y="0"/>
            <a:ext cx="5553075" cy="6862352"/>
          </a:xfrm>
        </p:spPr>
      </p:pic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175EBF7D-8869-4EAA-A40E-DADBEBC9DBDF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2F36E0DF-165C-4220-BA0B-EA8D538D160C}" type="datetime1">
              <a:rPr lang="zh-TW" altLang="en-US" smtClean="0"/>
              <a:t>2023/8/25</a:t>
            </a:fld>
            <a:endParaRPr 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F5943281-478C-B7C3-AE42-43BBD562AE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5427" y="752521"/>
            <a:ext cx="4284242" cy="2217547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E97304F7-62BC-3211-10C8-88D3787C37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5427" y="3298632"/>
            <a:ext cx="5405212" cy="1536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4460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內容版面配置區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0263" y="1266516"/>
            <a:ext cx="1825387" cy="4495765"/>
          </a:xfrm>
        </p:spPr>
        <p:txBody>
          <a:bodyPr rtlCol="0">
            <a:normAutofit/>
          </a:bodyPr>
          <a:lstStyle/>
          <a:p>
            <a:pPr rtl="0"/>
            <a:r>
              <a:rPr lang="zh-TW" altLang="en-US" dirty="0"/>
              <a:t>登入成功後進入商品頁面</a:t>
            </a:r>
            <a:endParaRPr lang="en-US" altLang="zh-TW" dirty="0"/>
          </a:p>
          <a:p>
            <a:pPr rtl="0"/>
            <a:r>
              <a:rPr lang="zh-TW" altLang="en-US" dirty="0"/>
              <a:t>商品可使用關鍵字查詢</a:t>
            </a:r>
            <a:endParaRPr lang="en-US" altLang="zh-TW" dirty="0"/>
          </a:p>
          <a:p>
            <a:pPr rtl="0"/>
            <a:r>
              <a:rPr lang="zh-TW" altLang="en-US" dirty="0"/>
              <a:t>商品以六項組合成一個頁面並在下方製作分頁查詢</a:t>
            </a:r>
            <a:endParaRPr lang="zh-tw" dirty="0"/>
          </a:p>
        </p:txBody>
      </p:sp>
      <p:sp>
        <p:nvSpPr>
          <p:cNvPr id="11" name="標題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dirty="0"/>
              <a:t>商品頁面</a:t>
            </a:r>
            <a:endParaRPr lang="zh-tw" dirty="0"/>
          </a:p>
        </p:txBody>
      </p:sp>
      <p:pic>
        <p:nvPicPr>
          <p:cNvPr id="29" name="圖片版面配置區 28">
            <a:extLst>
              <a:ext uri="{FF2B5EF4-FFF2-40B4-BE49-F238E27FC236}">
                <a16:creationId xmlns:a16="http://schemas.microsoft.com/office/drawing/2014/main" id="{4030AF8A-8228-F343-BEC1-75F9E00890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638925" y="0"/>
            <a:ext cx="5553075" cy="6862352"/>
          </a:xfrm>
        </p:spPr>
      </p:pic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175EBF7D-8869-4EAA-A40E-DADBEBC9DBDF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2F36E0DF-165C-4220-BA0B-EA8D538D160C}" type="datetime1">
              <a:rPr lang="zh-TW" altLang="en-US" smtClean="0"/>
              <a:t>2023/8/25</a:t>
            </a:fld>
            <a:endParaRPr 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49E392D-6ABD-548F-44CC-77E8EE500E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8299" y="108778"/>
            <a:ext cx="9157140" cy="6625080"/>
          </a:xfrm>
          <a:prstGeom prst="rect">
            <a:avLst/>
          </a:prstGeom>
        </p:spPr>
      </p:pic>
      <p:sp>
        <p:nvSpPr>
          <p:cNvPr id="7" name="矩形: 圓角 6">
            <a:extLst>
              <a:ext uri="{FF2B5EF4-FFF2-40B4-BE49-F238E27FC236}">
                <a16:creationId xmlns:a16="http://schemas.microsoft.com/office/drawing/2014/main" id="{9EFCA606-0EDC-EB19-8B35-5345A3796F91}"/>
              </a:ext>
            </a:extLst>
          </p:cNvPr>
          <p:cNvSpPr/>
          <p:nvPr/>
        </p:nvSpPr>
        <p:spPr>
          <a:xfrm>
            <a:off x="9698477" y="168721"/>
            <a:ext cx="2376962" cy="34684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077F9F3F-3EE1-6B9D-0699-9DB3A15849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53336" y="6305198"/>
            <a:ext cx="1682885" cy="384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4280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內容版面配置區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0263" y="1266516"/>
            <a:ext cx="1825387" cy="4495765"/>
          </a:xfrm>
        </p:spPr>
        <p:txBody>
          <a:bodyPr rtlCol="0">
            <a:normAutofit/>
          </a:bodyPr>
          <a:lstStyle/>
          <a:p>
            <a:pPr rtl="0"/>
            <a:r>
              <a:rPr lang="zh-TW" altLang="en-US" dirty="0"/>
              <a:t>登入成功後進入商品頁面</a:t>
            </a:r>
            <a:endParaRPr lang="en-US" altLang="zh-TW" dirty="0"/>
          </a:p>
          <a:p>
            <a:pPr rtl="0"/>
            <a:r>
              <a:rPr lang="zh-TW" altLang="en-US" dirty="0"/>
              <a:t>商品可使用關鍵字查詢</a:t>
            </a:r>
            <a:endParaRPr lang="en-US" altLang="zh-TW" dirty="0"/>
          </a:p>
          <a:p>
            <a:pPr rtl="0"/>
            <a:r>
              <a:rPr lang="zh-TW" altLang="en-US" dirty="0"/>
              <a:t>商品以六項組合成一個頁面並在下方製作分頁查詢</a:t>
            </a:r>
            <a:endParaRPr lang="zh-tw" altLang="zh-TW" dirty="0"/>
          </a:p>
          <a:p>
            <a:pPr rtl="0"/>
            <a:endParaRPr lang="zh-tw" dirty="0"/>
          </a:p>
        </p:txBody>
      </p:sp>
      <p:sp>
        <p:nvSpPr>
          <p:cNvPr id="11" name="標題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dirty="0"/>
              <a:t>商品頁面</a:t>
            </a:r>
            <a:endParaRPr lang="zh-tw" dirty="0"/>
          </a:p>
        </p:txBody>
      </p:sp>
      <p:pic>
        <p:nvPicPr>
          <p:cNvPr id="29" name="圖片版面配置區 28">
            <a:extLst>
              <a:ext uri="{FF2B5EF4-FFF2-40B4-BE49-F238E27FC236}">
                <a16:creationId xmlns:a16="http://schemas.microsoft.com/office/drawing/2014/main" id="{4030AF8A-8228-F343-BEC1-75F9E00890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638925" y="0"/>
            <a:ext cx="5553075" cy="6862352"/>
          </a:xfrm>
        </p:spPr>
      </p:pic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175EBF7D-8869-4EAA-A40E-DADBEBC9DBDF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2F36E0DF-165C-4220-BA0B-EA8D538D160C}" type="datetime1">
              <a:rPr lang="zh-TW" altLang="en-US" smtClean="0"/>
              <a:t>2023/8/25</a:t>
            </a:fld>
            <a:endParaRPr lang="en-US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833D1AB8-F6F0-FEC2-13C4-7E1617B1267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96" r="1214"/>
          <a:stretch/>
        </p:blipFill>
        <p:spPr>
          <a:xfrm>
            <a:off x="2918300" y="131067"/>
            <a:ext cx="9157139" cy="6580501"/>
          </a:xfrm>
          <a:prstGeom prst="rect">
            <a:avLst/>
          </a:prstGeom>
        </p:spPr>
      </p:pic>
      <p:sp>
        <p:nvSpPr>
          <p:cNvPr id="7" name="矩形: 圓角 6">
            <a:extLst>
              <a:ext uri="{FF2B5EF4-FFF2-40B4-BE49-F238E27FC236}">
                <a16:creationId xmlns:a16="http://schemas.microsoft.com/office/drawing/2014/main" id="{9EFCA606-0EDC-EB19-8B35-5345A3796F91}"/>
              </a:ext>
            </a:extLst>
          </p:cNvPr>
          <p:cNvSpPr/>
          <p:nvPr/>
        </p:nvSpPr>
        <p:spPr>
          <a:xfrm>
            <a:off x="9294778" y="287198"/>
            <a:ext cx="2376962" cy="34684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077F9F3F-3EE1-6B9D-0699-9DB3A15849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49055" y="6223094"/>
            <a:ext cx="1682885" cy="384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849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內容版面配置區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0263" y="1266516"/>
            <a:ext cx="1825387" cy="4495765"/>
          </a:xfrm>
        </p:spPr>
        <p:txBody>
          <a:bodyPr rtlCol="0">
            <a:normAutofit/>
          </a:bodyPr>
          <a:lstStyle/>
          <a:p>
            <a:pPr rtl="0"/>
            <a:r>
              <a:rPr lang="zh-TW" altLang="en-US" dirty="0"/>
              <a:t>登入成功後進入商品頁面</a:t>
            </a:r>
            <a:endParaRPr lang="en-US" altLang="zh-TW" dirty="0"/>
          </a:p>
          <a:p>
            <a:pPr rtl="0"/>
            <a:r>
              <a:rPr lang="zh-TW" altLang="en-US" dirty="0"/>
              <a:t>商品可使用關鍵字查詢</a:t>
            </a:r>
            <a:endParaRPr lang="en-US" altLang="zh-TW" dirty="0"/>
          </a:p>
          <a:p>
            <a:pPr rtl="0"/>
            <a:r>
              <a:rPr lang="zh-TW" altLang="en-US" dirty="0"/>
              <a:t>商品以六項組合成一個頁面並在下方製作分頁查詢</a:t>
            </a:r>
            <a:endParaRPr lang="zh-tw" altLang="zh-TW" dirty="0"/>
          </a:p>
          <a:p>
            <a:pPr rtl="0"/>
            <a:endParaRPr lang="zh-tw" dirty="0"/>
          </a:p>
        </p:txBody>
      </p:sp>
      <p:sp>
        <p:nvSpPr>
          <p:cNvPr id="11" name="標題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dirty="0"/>
              <a:t>商品頁面</a:t>
            </a:r>
            <a:endParaRPr lang="zh-tw" dirty="0"/>
          </a:p>
        </p:txBody>
      </p:sp>
      <p:pic>
        <p:nvPicPr>
          <p:cNvPr id="29" name="圖片版面配置區 28">
            <a:extLst>
              <a:ext uri="{FF2B5EF4-FFF2-40B4-BE49-F238E27FC236}">
                <a16:creationId xmlns:a16="http://schemas.microsoft.com/office/drawing/2014/main" id="{4030AF8A-8228-F343-BEC1-75F9E00890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638925" y="0"/>
            <a:ext cx="5553075" cy="6862352"/>
          </a:xfrm>
        </p:spPr>
      </p:pic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175EBF7D-8869-4EAA-A40E-DADBEBC9DBDF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2F36E0DF-165C-4220-BA0B-EA8D538D160C}" type="datetime1">
              <a:rPr lang="zh-TW" altLang="en-US" smtClean="0"/>
              <a:t>2023/8/25</a:t>
            </a:fld>
            <a:endParaRPr lang="en-US" dirty="0"/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9EFCA606-0EDC-EB19-8B35-5345A3796F91}"/>
              </a:ext>
            </a:extLst>
          </p:cNvPr>
          <p:cNvSpPr/>
          <p:nvPr/>
        </p:nvSpPr>
        <p:spPr>
          <a:xfrm>
            <a:off x="9294778" y="287198"/>
            <a:ext cx="2376962" cy="34684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077F9F3F-3EE1-6B9D-0699-9DB3A15849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9055" y="6223094"/>
            <a:ext cx="1682885" cy="384081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9FD63D1B-B6E2-0E32-9142-F05CB1CACE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96119" y="146432"/>
            <a:ext cx="9079320" cy="6520667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D8D8934F-8123-B01B-C1B9-4DD41293E0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99251" y="6251483"/>
            <a:ext cx="1527243" cy="384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088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內容版面配置區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0263" y="1266516"/>
            <a:ext cx="1825387" cy="4495765"/>
          </a:xfrm>
        </p:spPr>
        <p:txBody>
          <a:bodyPr rtlCol="0">
            <a:normAutofit/>
          </a:bodyPr>
          <a:lstStyle/>
          <a:p>
            <a:pPr rtl="0"/>
            <a:r>
              <a:rPr lang="zh-TW" altLang="en-US" dirty="0"/>
              <a:t>登入成功後進入商品頁面</a:t>
            </a:r>
            <a:endParaRPr lang="en-US" altLang="zh-TW" dirty="0"/>
          </a:p>
          <a:p>
            <a:pPr rtl="0"/>
            <a:r>
              <a:rPr lang="zh-TW" altLang="en-US" dirty="0"/>
              <a:t>商品可使用關鍵字查詢</a:t>
            </a:r>
            <a:endParaRPr lang="en-US" altLang="zh-TW" dirty="0"/>
          </a:p>
          <a:p>
            <a:pPr rtl="0"/>
            <a:r>
              <a:rPr lang="zh-TW" altLang="en-US" dirty="0"/>
              <a:t>商品以六項組合成一個頁面並在下方製作分頁查詢</a:t>
            </a:r>
            <a:endParaRPr lang="zh-tw" altLang="zh-TW" dirty="0"/>
          </a:p>
          <a:p>
            <a:pPr rtl="0"/>
            <a:endParaRPr lang="zh-tw" dirty="0"/>
          </a:p>
        </p:txBody>
      </p:sp>
      <p:sp>
        <p:nvSpPr>
          <p:cNvPr id="11" name="標題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dirty="0"/>
              <a:t>商品頁面</a:t>
            </a:r>
            <a:endParaRPr lang="zh-tw" dirty="0"/>
          </a:p>
        </p:txBody>
      </p:sp>
      <p:pic>
        <p:nvPicPr>
          <p:cNvPr id="29" name="圖片版面配置區 28">
            <a:extLst>
              <a:ext uri="{FF2B5EF4-FFF2-40B4-BE49-F238E27FC236}">
                <a16:creationId xmlns:a16="http://schemas.microsoft.com/office/drawing/2014/main" id="{4030AF8A-8228-F343-BEC1-75F9E00890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638925" y="0"/>
            <a:ext cx="5553075" cy="6862352"/>
          </a:xfrm>
        </p:spPr>
      </p:pic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175EBF7D-8869-4EAA-A40E-DADBEBC9DBDF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2F36E0DF-165C-4220-BA0B-EA8D538D160C}" type="datetime1">
              <a:rPr lang="zh-TW" altLang="en-US" smtClean="0"/>
              <a:t>2023/8/25</a:t>
            </a:fld>
            <a:endParaRPr lang="en-US" dirty="0"/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9EFCA606-0EDC-EB19-8B35-5345A3796F91}"/>
              </a:ext>
            </a:extLst>
          </p:cNvPr>
          <p:cNvSpPr/>
          <p:nvPr/>
        </p:nvSpPr>
        <p:spPr>
          <a:xfrm>
            <a:off x="9294778" y="287198"/>
            <a:ext cx="2376962" cy="34684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28D8224-965B-F5CB-B854-740A245898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2370" y="146432"/>
            <a:ext cx="9093069" cy="4162921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D8D8934F-8123-B01B-C1B9-4DD41293E0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31156" y="3429000"/>
            <a:ext cx="1527243" cy="384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4038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內容版面配置區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0263" y="1266516"/>
            <a:ext cx="1825387" cy="4495765"/>
          </a:xfrm>
        </p:spPr>
        <p:txBody>
          <a:bodyPr rtlCol="0">
            <a:normAutofit/>
          </a:bodyPr>
          <a:lstStyle/>
          <a:p>
            <a:pPr rtl="0"/>
            <a:r>
              <a:rPr lang="zh-TW" altLang="en-US" dirty="0"/>
              <a:t>選擇商品</a:t>
            </a:r>
            <a:endParaRPr lang="en-US" altLang="zh-TW" dirty="0"/>
          </a:p>
          <a:p>
            <a:pPr rtl="0"/>
            <a:r>
              <a:rPr lang="zh-TW" altLang="en-US" dirty="0"/>
              <a:t>投入金額</a:t>
            </a:r>
            <a:endParaRPr lang="en-US" altLang="zh-TW" dirty="0"/>
          </a:p>
          <a:p>
            <a:pPr marL="0" indent="0" rtl="0">
              <a:buNone/>
            </a:pPr>
            <a:endParaRPr lang="zh-tw" dirty="0"/>
          </a:p>
        </p:txBody>
      </p:sp>
      <p:sp>
        <p:nvSpPr>
          <p:cNvPr id="11" name="標題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dirty="0"/>
              <a:t>購買功能</a:t>
            </a:r>
            <a:endParaRPr lang="zh-tw" dirty="0"/>
          </a:p>
        </p:txBody>
      </p:sp>
      <p:pic>
        <p:nvPicPr>
          <p:cNvPr id="29" name="圖片版面配置區 28">
            <a:extLst>
              <a:ext uri="{FF2B5EF4-FFF2-40B4-BE49-F238E27FC236}">
                <a16:creationId xmlns:a16="http://schemas.microsoft.com/office/drawing/2014/main" id="{4030AF8A-8228-F343-BEC1-75F9E00890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638925" y="0"/>
            <a:ext cx="5553075" cy="6862352"/>
          </a:xfrm>
        </p:spPr>
      </p:pic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175EBF7D-8869-4EAA-A40E-DADBEBC9DBDF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2F36E0DF-165C-4220-BA0B-EA8D538D160C}" type="datetime1">
              <a:rPr lang="zh-TW" altLang="en-US" smtClean="0"/>
              <a:t>2023/8/25</a:t>
            </a:fld>
            <a:endParaRPr lang="en-US" dirty="0"/>
          </a:p>
        </p:txBody>
      </p:sp>
      <p:pic>
        <p:nvPicPr>
          <p:cNvPr id="22" name="圖片 21">
            <a:extLst>
              <a:ext uri="{FF2B5EF4-FFF2-40B4-BE49-F238E27FC236}">
                <a16:creationId xmlns:a16="http://schemas.microsoft.com/office/drawing/2014/main" id="{A3FFB274-E2AC-8B1B-1A19-7A8497568F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1933" y="291829"/>
            <a:ext cx="9397307" cy="6397449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7806D642-A266-FADC-50CF-B7841BE8CFFA}"/>
              </a:ext>
            </a:extLst>
          </p:cNvPr>
          <p:cNvSpPr/>
          <p:nvPr/>
        </p:nvSpPr>
        <p:spPr>
          <a:xfrm>
            <a:off x="3976777" y="4651880"/>
            <a:ext cx="948905" cy="457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E36A33C-5DBF-A443-CE91-87F2D7A75CA7}"/>
              </a:ext>
            </a:extLst>
          </p:cNvPr>
          <p:cNvSpPr/>
          <p:nvPr/>
        </p:nvSpPr>
        <p:spPr>
          <a:xfrm>
            <a:off x="6996023" y="2639050"/>
            <a:ext cx="799015" cy="38882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D1FD381-9D6A-3562-017E-42BFD68644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9257" y="4651881"/>
            <a:ext cx="493819" cy="45720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24F33336-ED95-A033-6E40-821F6E44AF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19834" y="2774958"/>
            <a:ext cx="799015" cy="388822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B2CB7F25-4C8B-40E7-044D-D713EBD3DA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24163" y="5426015"/>
            <a:ext cx="883475" cy="432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7233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內容版面配置區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0263" y="1266516"/>
            <a:ext cx="1825387" cy="4495765"/>
          </a:xfrm>
        </p:spPr>
        <p:txBody>
          <a:bodyPr rtlCol="0">
            <a:normAutofit/>
          </a:bodyPr>
          <a:lstStyle/>
          <a:p>
            <a:pPr rtl="0"/>
            <a:r>
              <a:rPr lang="zh-TW" altLang="en-US" dirty="0"/>
              <a:t>購買訊息回覆</a:t>
            </a:r>
            <a:endParaRPr lang="en-US" altLang="zh-TW" dirty="0"/>
          </a:p>
          <a:p>
            <a:pPr rtl="0"/>
            <a:r>
              <a:rPr lang="zh-TW" altLang="en-US" dirty="0"/>
              <a:t>畫面庫存變動</a:t>
            </a:r>
            <a:endParaRPr lang="en-US" altLang="zh-TW" dirty="0"/>
          </a:p>
          <a:p>
            <a:pPr marL="0" indent="0" rtl="0">
              <a:buNone/>
            </a:pPr>
            <a:endParaRPr lang="en-US" altLang="zh-TW" dirty="0"/>
          </a:p>
        </p:txBody>
      </p:sp>
      <p:sp>
        <p:nvSpPr>
          <p:cNvPr id="11" name="標題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dirty="0"/>
              <a:t>購買功能</a:t>
            </a:r>
            <a:endParaRPr lang="zh-tw" dirty="0"/>
          </a:p>
        </p:txBody>
      </p:sp>
      <p:pic>
        <p:nvPicPr>
          <p:cNvPr id="29" name="圖片版面配置區 28">
            <a:extLst>
              <a:ext uri="{FF2B5EF4-FFF2-40B4-BE49-F238E27FC236}">
                <a16:creationId xmlns:a16="http://schemas.microsoft.com/office/drawing/2014/main" id="{4030AF8A-8228-F343-BEC1-75F9E00890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638925" y="0"/>
            <a:ext cx="5553075" cy="6862352"/>
          </a:xfrm>
        </p:spPr>
      </p:pic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175EBF7D-8869-4EAA-A40E-DADBEBC9DBDF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2F36E0DF-165C-4220-BA0B-EA8D538D160C}" type="datetime1">
              <a:rPr lang="zh-TW" altLang="en-US" smtClean="0"/>
              <a:t>2023/8/25</a:t>
            </a:fld>
            <a:endParaRPr 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AD402E0-1382-006A-9E8B-23072ABFA4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1932" y="291829"/>
            <a:ext cx="9397307" cy="6605893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01445F87-7F0B-9A3F-8A99-E1ACA26678C1}"/>
              </a:ext>
            </a:extLst>
          </p:cNvPr>
          <p:cNvSpPr/>
          <p:nvPr/>
        </p:nvSpPr>
        <p:spPr>
          <a:xfrm>
            <a:off x="2655650" y="4088921"/>
            <a:ext cx="3184433" cy="276907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6E648714-34F5-FDB1-076A-33614E0F009E}"/>
              </a:ext>
            </a:extLst>
          </p:cNvPr>
          <p:cNvSpPr/>
          <p:nvPr/>
        </p:nvSpPr>
        <p:spPr>
          <a:xfrm>
            <a:off x="6866626" y="3183147"/>
            <a:ext cx="1035170" cy="31055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F08C0BBF-C13D-3C6B-A3B5-7DF2A12565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00638" y="3319947"/>
            <a:ext cx="1072989" cy="347502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18BF50F8-6909-A490-606F-F537D9C9FE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24803" y="5894932"/>
            <a:ext cx="1072989" cy="347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8622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內容版面配置區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0263" y="1266516"/>
            <a:ext cx="1825387" cy="4495765"/>
          </a:xfrm>
        </p:spPr>
        <p:txBody>
          <a:bodyPr rtlCol="0">
            <a:normAutofit/>
          </a:bodyPr>
          <a:lstStyle/>
          <a:p>
            <a:pPr rtl="0"/>
            <a:r>
              <a:rPr lang="zh-TW" altLang="en-US" dirty="0"/>
              <a:t>投入金額不足退還投入金額</a:t>
            </a:r>
            <a:endParaRPr lang="en-US" altLang="zh-TW" dirty="0"/>
          </a:p>
          <a:p>
            <a:pPr marL="0" indent="0" rtl="0">
              <a:buNone/>
            </a:pPr>
            <a:endParaRPr lang="en-US" altLang="zh-TW" dirty="0"/>
          </a:p>
        </p:txBody>
      </p:sp>
      <p:sp>
        <p:nvSpPr>
          <p:cNvPr id="11" name="標題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dirty="0"/>
              <a:t>購買功能</a:t>
            </a:r>
            <a:endParaRPr lang="zh-tw" dirty="0"/>
          </a:p>
        </p:txBody>
      </p:sp>
      <p:pic>
        <p:nvPicPr>
          <p:cNvPr id="29" name="圖片版面配置區 28">
            <a:extLst>
              <a:ext uri="{FF2B5EF4-FFF2-40B4-BE49-F238E27FC236}">
                <a16:creationId xmlns:a16="http://schemas.microsoft.com/office/drawing/2014/main" id="{4030AF8A-8228-F343-BEC1-75F9E00890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638925" y="0"/>
            <a:ext cx="5553075" cy="6862352"/>
          </a:xfr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01FA271A-F4B0-EFFB-DD77-384F793FB1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1932" y="336629"/>
            <a:ext cx="9378170" cy="6384845"/>
          </a:xfrm>
          <a:prstGeom prst="rect">
            <a:avLst/>
          </a:prstGeom>
        </p:spPr>
      </p:pic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175EBF7D-8869-4EAA-A40E-DADBEBC9DBDF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2F36E0DF-165C-4220-BA0B-EA8D538D160C}" type="datetime1">
              <a:rPr lang="zh-TW" altLang="en-US" smtClean="0"/>
              <a:t>2023/8/25</a:t>
            </a:fld>
            <a:endParaRPr 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1445F87-7F0B-9A3F-8A99-E1ACA26678C1}"/>
              </a:ext>
            </a:extLst>
          </p:cNvPr>
          <p:cNvSpPr/>
          <p:nvPr/>
        </p:nvSpPr>
        <p:spPr>
          <a:xfrm>
            <a:off x="2655650" y="4425350"/>
            <a:ext cx="3184433" cy="161314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F08C0BBF-C13D-3C6B-A3B5-7DF2A12565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72643" y="2741977"/>
            <a:ext cx="1315417" cy="347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2855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內容版面配置區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0263" y="1266516"/>
            <a:ext cx="10532281" cy="4495765"/>
          </a:xfrm>
        </p:spPr>
        <p:txBody>
          <a:bodyPr rtlCol="0"/>
          <a:lstStyle/>
          <a:p>
            <a:pPr rtl="0"/>
            <a:r>
              <a:rPr lang="zh-TW" altLang="en-US" dirty="0"/>
              <a:t>以投幣式販賣機為出發點，製作出簡單的點餐系統</a:t>
            </a:r>
            <a:endParaRPr lang="en-US" altLang="zh-TW" dirty="0"/>
          </a:p>
          <a:p>
            <a:pPr rtl="0"/>
            <a:r>
              <a:rPr lang="zh-TW" altLang="en-US" dirty="0"/>
              <a:t>可以查詢商品並切換頁面搜尋點餐</a:t>
            </a:r>
            <a:endParaRPr lang="en-US" altLang="zh-TW" dirty="0"/>
          </a:p>
          <a:p>
            <a:pPr rtl="0"/>
            <a:r>
              <a:rPr lang="zh-TW" altLang="en-US" dirty="0"/>
              <a:t>登入後操作模式可以方便管理顧客訂單</a:t>
            </a:r>
            <a:endParaRPr lang="en-US" altLang="zh-TW" dirty="0"/>
          </a:p>
          <a:p>
            <a:pPr rtl="0"/>
            <a:r>
              <a:rPr lang="zh-TW" altLang="en-US" dirty="0"/>
              <a:t>管理者可以在後台操作商品新增修改下架的動作</a:t>
            </a:r>
            <a:endParaRPr lang="en-US" altLang="zh-TW" dirty="0"/>
          </a:p>
          <a:p>
            <a:pPr rtl="0"/>
            <a:r>
              <a:rPr lang="zh-TW" altLang="en-US" dirty="0"/>
              <a:t>最終減輕外場工作負擔或是幫助店家節省成本</a:t>
            </a:r>
            <a:endParaRPr lang="en-US" altLang="zh-TW" dirty="0"/>
          </a:p>
          <a:p>
            <a:pPr rtl="0"/>
            <a:endParaRPr lang="en-US" altLang="ja-JP" dirty="0"/>
          </a:p>
        </p:txBody>
      </p:sp>
      <p:sp>
        <p:nvSpPr>
          <p:cNvPr id="11" name="標題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168721"/>
            <a:ext cx="10523531" cy="583800"/>
          </a:xfrm>
        </p:spPr>
        <p:txBody>
          <a:bodyPr rtlCol="0">
            <a:normAutofit/>
          </a:bodyPr>
          <a:lstStyle/>
          <a:p>
            <a:pPr rtl="0"/>
            <a:r>
              <a:rPr lang="zh-TW" altLang="en-US" dirty="0"/>
              <a:t>構想</a:t>
            </a:r>
            <a:endParaRPr lang="zh-tw" dirty="0"/>
          </a:p>
        </p:txBody>
      </p:sp>
    </p:spTree>
    <p:extLst>
      <p:ext uri="{BB962C8B-B14F-4D97-AF65-F5344CB8AC3E}">
        <p14:creationId xmlns:p14="http://schemas.microsoft.com/office/powerpoint/2010/main" val="20379365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A2588B7F-4E09-FEE8-ECCC-D11A43A3F4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740" y="2462919"/>
            <a:ext cx="10897171" cy="1927810"/>
          </a:xfrm>
        </p:spPr>
        <p:txBody>
          <a:bodyPr/>
          <a:lstStyle/>
          <a:p>
            <a:pPr algn="ctr"/>
            <a:r>
              <a:rPr lang="zh-TW" altLang="en-US" dirty="0"/>
              <a:t>後台相關功能</a:t>
            </a: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3547D6B0-EAF9-A903-8766-EAE0D4AF12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5497" y="4931497"/>
            <a:ext cx="1926503" cy="1926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3157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內容版面配置區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0263" y="1266516"/>
            <a:ext cx="1825387" cy="4495765"/>
          </a:xfrm>
        </p:spPr>
        <p:txBody>
          <a:bodyPr rtlCol="0">
            <a:normAutofit/>
          </a:bodyPr>
          <a:lstStyle/>
          <a:p>
            <a:pPr rtl="0"/>
            <a:r>
              <a:rPr lang="zh-TW" altLang="en-US" dirty="0"/>
              <a:t>每頁十筆的商品顯示商品資訊</a:t>
            </a:r>
            <a:endParaRPr lang="en-US" altLang="zh-TW" dirty="0"/>
          </a:p>
          <a:p>
            <a:pPr rtl="0"/>
            <a:endParaRPr lang="en-US" altLang="zh-TW" dirty="0"/>
          </a:p>
        </p:txBody>
      </p:sp>
      <p:sp>
        <p:nvSpPr>
          <p:cNvPr id="11" name="標題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dirty="0"/>
              <a:t>商品列表</a:t>
            </a:r>
            <a:endParaRPr lang="zh-tw" dirty="0"/>
          </a:p>
        </p:txBody>
      </p:sp>
      <p:pic>
        <p:nvPicPr>
          <p:cNvPr id="29" name="圖片版面配置區 28">
            <a:extLst>
              <a:ext uri="{FF2B5EF4-FFF2-40B4-BE49-F238E27FC236}">
                <a16:creationId xmlns:a16="http://schemas.microsoft.com/office/drawing/2014/main" id="{4030AF8A-8228-F343-BEC1-75F9E00890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638925" y="0"/>
            <a:ext cx="5553075" cy="6862352"/>
          </a:xfr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1C09C2E4-7B4D-7183-E633-8A07BBAEB0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7581" y="333053"/>
            <a:ext cx="9087317" cy="6274122"/>
          </a:xfrm>
          <a:prstGeom prst="rect">
            <a:avLst/>
          </a:prstGeom>
        </p:spPr>
      </p:pic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175EBF7D-8869-4EAA-A40E-DADBEBC9DBDF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2F36E0DF-165C-4220-BA0B-EA8D538D160C}" type="datetime1">
              <a:rPr lang="zh-TW" altLang="en-US" smtClean="0"/>
              <a:t>2023/8/26</a:t>
            </a:fld>
            <a:endParaRPr lang="en-US" dirty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F08C0BBF-C13D-3C6B-A3B5-7DF2A12565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23669" y="1646422"/>
            <a:ext cx="1315417" cy="347502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03F52F59-95CA-1B76-885E-543526274A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37580" y="6259673"/>
            <a:ext cx="1701506" cy="347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3151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內容版面配置區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0263" y="1266516"/>
            <a:ext cx="1825387" cy="4495765"/>
          </a:xfrm>
        </p:spPr>
        <p:txBody>
          <a:bodyPr rtlCol="0">
            <a:normAutofit/>
          </a:bodyPr>
          <a:lstStyle/>
          <a:p>
            <a:pPr rtl="0"/>
            <a:r>
              <a:rPr lang="zh-TW" altLang="en-US" dirty="0"/>
              <a:t>每頁十筆的商品顯示商品資訊</a:t>
            </a:r>
            <a:endParaRPr lang="en-US" altLang="zh-TW" dirty="0"/>
          </a:p>
          <a:p>
            <a:pPr rtl="0"/>
            <a:endParaRPr lang="en-US" altLang="zh-TW" dirty="0"/>
          </a:p>
        </p:txBody>
      </p:sp>
      <p:sp>
        <p:nvSpPr>
          <p:cNvPr id="11" name="標題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dirty="0"/>
              <a:t>商品列表</a:t>
            </a:r>
            <a:endParaRPr lang="zh-tw" dirty="0"/>
          </a:p>
        </p:txBody>
      </p:sp>
      <p:pic>
        <p:nvPicPr>
          <p:cNvPr id="29" name="圖片版面配置區 28">
            <a:extLst>
              <a:ext uri="{FF2B5EF4-FFF2-40B4-BE49-F238E27FC236}">
                <a16:creationId xmlns:a16="http://schemas.microsoft.com/office/drawing/2014/main" id="{4030AF8A-8228-F343-BEC1-75F9E00890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638925" y="0"/>
            <a:ext cx="5553075" cy="6862352"/>
          </a:xfr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1C09C2E4-7B4D-7183-E633-8A07BBAEB0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7581" y="333053"/>
            <a:ext cx="9087317" cy="6274122"/>
          </a:xfrm>
          <a:prstGeom prst="rect">
            <a:avLst/>
          </a:prstGeom>
        </p:spPr>
      </p:pic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175EBF7D-8869-4EAA-A40E-DADBEBC9DBDF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2F36E0DF-165C-4220-BA0B-EA8D538D160C}" type="datetime1">
              <a:rPr lang="zh-TW" altLang="en-US" smtClean="0"/>
              <a:t>2023/8/26</a:t>
            </a:fld>
            <a:endParaRPr lang="en-US" dirty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F08C0BBF-C13D-3C6B-A3B5-7DF2A12565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23669" y="1646422"/>
            <a:ext cx="1315417" cy="347502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03F52F59-95CA-1B76-885E-543526274A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37580" y="6259673"/>
            <a:ext cx="1701506" cy="347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2441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內容版面配置區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0263" y="1266516"/>
            <a:ext cx="1825387" cy="4495765"/>
          </a:xfrm>
        </p:spPr>
        <p:txBody>
          <a:bodyPr rtlCol="0">
            <a:normAutofit/>
          </a:bodyPr>
          <a:lstStyle/>
          <a:p>
            <a:pPr rtl="0"/>
            <a:r>
              <a:rPr lang="zh-TW" altLang="en-US" dirty="0"/>
              <a:t>選擇商品名稱時，將資料的其他資訊帶回</a:t>
            </a:r>
            <a:endParaRPr lang="en-US" altLang="zh-TW" dirty="0"/>
          </a:p>
          <a:p>
            <a:pPr rtl="0"/>
            <a:r>
              <a:rPr lang="zh-TW" altLang="en-US" dirty="0"/>
              <a:t>修改時使用</a:t>
            </a:r>
            <a:r>
              <a:rPr lang="en-US" altLang="zh-TW" dirty="0"/>
              <a:t>AJAX</a:t>
            </a:r>
            <a:r>
              <a:rPr lang="zh-TW" altLang="en-US" dirty="0"/>
              <a:t>非同步更新，使頁面不會重整並且直接將修改訊息即時呈現</a:t>
            </a:r>
            <a:endParaRPr lang="en-US" altLang="zh-TW" dirty="0"/>
          </a:p>
        </p:txBody>
      </p:sp>
      <p:sp>
        <p:nvSpPr>
          <p:cNvPr id="11" name="標題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dirty="0"/>
              <a:t>商品維護</a:t>
            </a:r>
            <a:endParaRPr lang="zh-tw" dirty="0"/>
          </a:p>
        </p:txBody>
      </p:sp>
      <p:pic>
        <p:nvPicPr>
          <p:cNvPr id="29" name="圖片版面配置區 28">
            <a:extLst>
              <a:ext uri="{FF2B5EF4-FFF2-40B4-BE49-F238E27FC236}">
                <a16:creationId xmlns:a16="http://schemas.microsoft.com/office/drawing/2014/main" id="{4030AF8A-8228-F343-BEC1-75F9E00890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638925" y="0"/>
            <a:ext cx="5553075" cy="6862352"/>
          </a:xfrm>
        </p:spPr>
      </p:pic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175EBF7D-8869-4EAA-A40E-DADBEBC9DBDF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2F36E0DF-165C-4220-BA0B-EA8D538D160C}" type="datetime1">
              <a:rPr lang="zh-TW" altLang="en-US" smtClean="0"/>
              <a:t>2023/8/26</a:t>
            </a:fld>
            <a:endParaRPr 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FCD01D8-D2D5-73F0-AAC5-D90766514C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7581" y="351631"/>
            <a:ext cx="9341426" cy="5609221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F08C0BBF-C13D-3C6B-A3B5-7DF2A12565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8467" y="1670890"/>
            <a:ext cx="1315417" cy="347502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7C0170EE-0848-DA56-F45C-FC4F3E166952}"/>
              </a:ext>
            </a:extLst>
          </p:cNvPr>
          <p:cNvSpPr/>
          <p:nvPr/>
        </p:nvSpPr>
        <p:spPr>
          <a:xfrm>
            <a:off x="2820838" y="3378531"/>
            <a:ext cx="2475781" cy="238374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450751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標題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3067" y="168721"/>
            <a:ext cx="4858575" cy="583800"/>
          </a:xfrm>
        </p:spPr>
        <p:txBody>
          <a:bodyPr rtlCol="0"/>
          <a:lstStyle/>
          <a:p>
            <a:pPr rtl="0"/>
            <a:r>
              <a:rPr lang="zh-TW" altLang="en-US" dirty="0"/>
              <a:t>商品新增上架</a:t>
            </a:r>
            <a:endParaRPr lang="zh-tw" dirty="0"/>
          </a:p>
        </p:txBody>
      </p:sp>
      <p:pic>
        <p:nvPicPr>
          <p:cNvPr id="29" name="圖片版面配置區 28">
            <a:extLst>
              <a:ext uri="{FF2B5EF4-FFF2-40B4-BE49-F238E27FC236}">
                <a16:creationId xmlns:a16="http://schemas.microsoft.com/office/drawing/2014/main" id="{4030AF8A-8228-F343-BEC1-75F9E00890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638925" y="0"/>
            <a:ext cx="5553075" cy="6862352"/>
          </a:xfrm>
        </p:spPr>
      </p:pic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175EBF7D-8869-4EAA-A40E-DADBEBC9DBDF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2F36E0DF-165C-4220-BA0B-EA8D538D160C}" type="datetime1">
              <a:rPr lang="zh-TW" altLang="en-US" smtClean="0"/>
              <a:t>2023/8/26</a:t>
            </a:fld>
            <a:endParaRPr 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8A107A61-D7F8-B744-5BDF-B667B295109C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4"/>
          <a:stretch>
            <a:fillRect/>
          </a:stretch>
        </p:blipFill>
        <p:spPr>
          <a:xfrm>
            <a:off x="2851837" y="256740"/>
            <a:ext cx="9194186" cy="5074385"/>
          </a:xfr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FF153034-C9C1-7C02-9B0F-35A20F83277B}"/>
              </a:ext>
            </a:extLst>
          </p:cNvPr>
          <p:cNvSpPr/>
          <p:nvPr/>
        </p:nvSpPr>
        <p:spPr>
          <a:xfrm>
            <a:off x="6788989" y="1595887"/>
            <a:ext cx="1388853" cy="3536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5C3E9F5-37AC-0DF1-7B42-6413147FAB77}"/>
              </a:ext>
            </a:extLst>
          </p:cNvPr>
          <p:cNvSpPr/>
          <p:nvPr/>
        </p:nvSpPr>
        <p:spPr>
          <a:xfrm>
            <a:off x="3026883" y="3160715"/>
            <a:ext cx="2399132" cy="20927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內容版面配置區 17">
            <a:extLst>
              <a:ext uri="{FF2B5EF4-FFF2-40B4-BE49-F238E27FC236}">
                <a16:creationId xmlns:a16="http://schemas.microsoft.com/office/drawing/2014/main" id="{37A7B574-7714-9F12-1FD8-3A72DFF734D2}"/>
              </a:ext>
            </a:extLst>
          </p:cNvPr>
          <p:cNvSpPr txBox="1">
            <a:spLocks/>
          </p:cNvSpPr>
          <p:nvPr/>
        </p:nvSpPr>
        <p:spPr>
          <a:xfrm>
            <a:off x="830263" y="1266516"/>
            <a:ext cx="1825387" cy="44957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500" kern="1200" spc="150" baseline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500" kern="1200" spc="150" baseline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500" kern="1200" spc="150" baseline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500" kern="1200" spc="150" baseline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500" kern="1200" spc="150" baseline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/>
              <a:t>新增商品可以夾帶圖檔</a:t>
            </a:r>
            <a:endParaRPr lang="en-US" altLang="zh-TW" dirty="0"/>
          </a:p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2194353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標題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3067" y="168721"/>
            <a:ext cx="4858575" cy="583800"/>
          </a:xfrm>
        </p:spPr>
        <p:txBody>
          <a:bodyPr rtlCol="0"/>
          <a:lstStyle/>
          <a:p>
            <a:pPr rtl="0"/>
            <a:r>
              <a:rPr lang="zh-TW" altLang="en-US" dirty="0"/>
              <a:t>商品新增上架</a:t>
            </a:r>
            <a:endParaRPr lang="zh-tw" dirty="0"/>
          </a:p>
        </p:txBody>
      </p:sp>
      <p:pic>
        <p:nvPicPr>
          <p:cNvPr id="29" name="圖片版面配置區 28">
            <a:extLst>
              <a:ext uri="{FF2B5EF4-FFF2-40B4-BE49-F238E27FC236}">
                <a16:creationId xmlns:a16="http://schemas.microsoft.com/office/drawing/2014/main" id="{4030AF8A-8228-F343-BEC1-75F9E00890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638925" y="0"/>
            <a:ext cx="5553075" cy="6862352"/>
          </a:xfrm>
        </p:spPr>
      </p:pic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175EBF7D-8869-4EAA-A40E-DADBEBC9DBDF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2F36E0DF-165C-4220-BA0B-EA8D538D160C}" type="datetime1">
              <a:rPr lang="zh-TW" altLang="en-US" smtClean="0"/>
              <a:t>2023/8/26</a:t>
            </a:fld>
            <a:endParaRPr lang="en-US" dirty="0"/>
          </a:p>
        </p:txBody>
      </p:sp>
      <p:sp>
        <p:nvSpPr>
          <p:cNvPr id="12" name="內容版面配置區 17">
            <a:extLst>
              <a:ext uri="{FF2B5EF4-FFF2-40B4-BE49-F238E27FC236}">
                <a16:creationId xmlns:a16="http://schemas.microsoft.com/office/drawing/2014/main" id="{37A7B574-7714-9F12-1FD8-3A72DFF734D2}"/>
              </a:ext>
            </a:extLst>
          </p:cNvPr>
          <p:cNvSpPr txBox="1">
            <a:spLocks/>
          </p:cNvSpPr>
          <p:nvPr/>
        </p:nvSpPr>
        <p:spPr>
          <a:xfrm>
            <a:off x="830263" y="1266516"/>
            <a:ext cx="1825387" cy="44957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500" kern="1200" spc="150" baseline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500" kern="1200" spc="150" baseline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500" kern="1200" spc="150" baseline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500" kern="1200" spc="150" baseline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500" kern="1200" spc="150" baseline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/>
              <a:t>新增商品成功後會自動將商品編號並帶出訊息結果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前台增加商品的結果呈現</a:t>
            </a:r>
            <a:endParaRPr lang="en-US" altLang="zh-TW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0850CA7-5CD8-BE04-1811-A859536383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3292" y="91037"/>
            <a:ext cx="9460473" cy="6036541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FF153034-C9C1-7C02-9B0F-35A20F83277B}"/>
              </a:ext>
            </a:extLst>
          </p:cNvPr>
          <p:cNvSpPr/>
          <p:nvPr/>
        </p:nvSpPr>
        <p:spPr>
          <a:xfrm>
            <a:off x="2717335" y="3160715"/>
            <a:ext cx="1388853" cy="69529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8EE8D6DB-1C9A-4ADB-23EE-8127E5DECB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34020" y="2820838"/>
            <a:ext cx="6007479" cy="3900637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E4ABE90F-3463-8B3A-5C0A-0732D3DF73B3}"/>
              </a:ext>
            </a:extLst>
          </p:cNvPr>
          <p:cNvSpPr/>
          <p:nvPr/>
        </p:nvSpPr>
        <p:spPr>
          <a:xfrm>
            <a:off x="8043332" y="4662577"/>
            <a:ext cx="1388853" cy="183029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992428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標題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8509" y="168721"/>
            <a:ext cx="4858575" cy="583800"/>
          </a:xfrm>
        </p:spPr>
        <p:txBody>
          <a:bodyPr rtlCol="0"/>
          <a:lstStyle/>
          <a:p>
            <a:pPr rtl="0"/>
            <a:r>
              <a:rPr lang="zh-TW" altLang="en-US" dirty="0"/>
              <a:t>銷售報表</a:t>
            </a:r>
            <a:endParaRPr lang="zh-tw" dirty="0"/>
          </a:p>
        </p:txBody>
      </p:sp>
      <p:pic>
        <p:nvPicPr>
          <p:cNvPr id="29" name="圖片版面配置區 28">
            <a:extLst>
              <a:ext uri="{FF2B5EF4-FFF2-40B4-BE49-F238E27FC236}">
                <a16:creationId xmlns:a16="http://schemas.microsoft.com/office/drawing/2014/main" id="{4030AF8A-8228-F343-BEC1-75F9E00890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638925" y="0"/>
            <a:ext cx="5553075" cy="6862352"/>
          </a:xfrm>
        </p:spPr>
      </p:pic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175EBF7D-8869-4EAA-A40E-DADBEBC9DBDF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2F36E0DF-165C-4220-BA0B-EA8D538D160C}" type="datetime1">
              <a:rPr lang="zh-TW" altLang="en-US" smtClean="0"/>
              <a:t>2023/8/26</a:t>
            </a:fld>
            <a:endParaRPr lang="en-US" dirty="0"/>
          </a:p>
        </p:txBody>
      </p:sp>
      <p:sp>
        <p:nvSpPr>
          <p:cNvPr id="12" name="內容版面配置區 17">
            <a:extLst>
              <a:ext uri="{FF2B5EF4-FFF2-40B4-BE49-F238E27FC236}">
                <a16:creationId xmlns:a16="http://schemas.microsoft.com/office/drawing/2014/main" id="{37A7B574-7714-9F12-1FD8-3A72DFF734D2}"/>
              </a:ext>
            </a:extLst>
          </p:cNvPr>
          <p:cNvSpPr txBox="1">
            <a:spLocks/>
          </p:cNvSpPr>
          <p:nvPr/>
        </p:nvSpPr>
        <p:spPr>
          <a:xfrm>
            <a:off x="830263" y="1266516"/>
            <a:ext cx="1825387" cy="44957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500" kern="1200" spc="150" baseline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500" kern="1200" spc="150" baseline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500" kern="1200" spc="150" baseline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500" kern="1200" spc="150" baseline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500" kern="1200" spc="150" baseline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/>
              <a:t>輸入要查詢的時間範圍</a:t>
            </a:r>
            <a:endParaRPr lang="en-US" altLang="zh-TW" dirty="0"/>
          </a:p>
          <a:p>
            <a:r>
              <a:rPr lang="zh-TW" altLang="en-US" dirty="0"/>
              <a:t>會以訂單順序查詢訂單</a:t>
            </a:r>
            <a:endParaRPr lang="en-US" altLang="zh-TW" dirty="0"/>
          </a:p>
          <a:p>
            <a:r>
              <a:rPr lang="zh-TW" altLang="en-US" dirty="0"/>
              <a:t>資料表結合商品、顧客資料、訂單資料三張資料表用子查詢結合並帶出想呈現的資訊</a:t>
            </a:r>
            <a:endParaRPr lang="en-US" altLang="zh-TW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9FC8DB1-082D-BC1D-982B-76F77AE0CA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0560" y="136525"/>
            <a:ext cx="8854922" cy="6629019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85C3E9F5-37AC-0DF1-7B42-6413147FAB77}"/>
              </a:ext>
            </a:extLst>
          </p:cNvPr>
          <p:cNvSpPr/>
          <p:nvPr/>
        </p:nvSpPr>
        <p:spPr>
          <a:xfrm>
            <a:off x="8721561" y="1421626"/>
            <a:ext cx="983156" cy="35541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4BF8AD0-5042-431F-9A12-0262B0C91B7A}"/>
              </a:ext>
            </a:extLst>
          </p:cNvPr>
          <p:cNvSpPr/>
          <p:nvPr/>
        </p:nvSpPr>
        <p:spPr>
          <a:xfrm>
            <a:off x="3207796" y="2984740"/>
            <a:ext cx="4521472" cy="43965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602043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3">
            <a:extLst>
              <a:ext uri="{FF2B5EF4-FFF2-40B4-BE49-F238E27FC236}">
                <a16:creationId xmlns:a16="http://schemas.microsoft.com/office/drawing/2014/main" id="{E7D9E2CD-1E53-82D5-3B95-AC38B0D3EB02}"/>
              </a:ext>
            </a:extLst>
          </p:cNvPr>
          <p:cNvSpPr txBox="1">
            <a:spLocks/>
          </p:cNvSpPr>
          <p:nvPr/>
        </p:nvSpPr>
        <p:spPr>
          <a:xfrm>
            <a:off x="571740" y="2462919"/>
            <a:ext cx="4319437" cy="152248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 spc="150" baseline="0">
                <a:solidFill>
                  <a:schemeClr val="bg1"/>
                </a:solidFill>
                <a:latin typeface="MingLiu" panose="02020509000000000000" pitchFamily="49" charset="-120"/>
                <a:ea typeface="MingLiu" panose="02020509000000000000" pitchFamily="49" charset="-120"/>
                <a:cs typeface="+mj-cs"/>
              </a:defRPr>
            </a:lvl1pPr>
          </a:lstStyle>
          <a:p>
            <a:pPr algn="ctr"/>
            <a:endParaRPr lang="zh-TW" altLang="en-US" dirty="0"/>
          </a:p>
        </p:txBody>
      </p:sp>
      <p:sp>
        <p:nvSpPr>
          <p:cNvPr id="7" name="標題 3">
            <a:extLst>
              <a:ext uri="{FF2B5EF4-FFF2-40B4-BE49-F238E27FC236}">
                <a16:creationId xmlns:a16="http://schemas.microsoft.com/office/drawing/2014/main" id="{4C4EAECA-E929-E09A-E74C-BEC1863D332B}"/>
              </a:ext>
            </a:extLst>
          </p:cNvPr>
          <p:cNvSpPr txBox="1">
            <a:spLocks/>
          </p:cNvSpPr>
          <p:nvPr/>
        </p:nvSpPr>
        <p:spPr>
          <a:xfrm>
            <a:off x="3012536" y="3253612"/>
            <a:ext cx="2464759" cy="41830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 spc="150" baseline="0">
                <a:solidFill>
                  <a:schemeClr val="bg1"/>
                </a:solidFill>
                <a:latin typeface="MingLiu" panose="02020509000000000000" pitchFamily="49" charset="-120"/>
                <a:ea typeface="MingLiu" panose="02020509000000000000" pitchFamily="49" charset="-120"/>
                <a:cs typeface="+mj-cs"/>
              </a:defRPr>
            </a:lvl1pPr>
          </a:lstStyle>
          <a:p>
            <a:pPr algn="ctr"/>
            <a:r>
              <a:rPr lang="en-US" altLang="zh-TW" dirty="0"/>
              <a:t>THE</a:t>
            </a:r>
            <a:r>
              <a:rPr lang="zh-TW" altLang="en-US" dirty="0"/>
              <a:t> </a:t>
            </a:r>
            <a:r>
              <a:rPr lang="en-US" altLang="zh-TW" dirty="0"/>
              <a:t>END</a:t>
            </a:r>
            <a:endParaRPr lang="zh-TW" altLang="en-US" dirty="0"/>
          </a:p>
        </p:txBody>
      </p:sp>
      <p:sp>
        <p:nvSpPr>
          <p:cNvPr id="8" name="標題 3">
            <a:extLst>
              <a:ext uri="{FF2B5EF4-FFF2-40B4-BE49-F238E27FC236}">
                <a16:creationId xmlns:a16="http://schemas.microsoft.com/office/drawing/2014/main" id="{806073AF-7549-160A-5F2F-FE136D76244D}"/>
              </a:ext>
            </a:extLst>
          </p:cNvPr>
          <p:cNvSpPr txBox="1">
            <a:spLocks/>
          </p:cNvSpPr>
          <p:nvPr/>
        </p:nvSpPr>
        <p:spPr>
          <a:xfrm>
            <a:off x="5701582" y="3056623"/>
            <a:ext cx="4707626" cy="119032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 spc="150" baseline="0">
                <a:solidFill>
                  <a:schemeClr val="bg1"/>
                </a:solidFill>
                <a:latin typeface="MingLiu" panose="02020509000000000000" pitchFamily="49" charset="-120"/>
                <a:ea typeface="MingLiu" panose="02020509000000000000" pitchFamily="49" charset="-120"/>
                <a:cs typeface="+mj-cs"/>
              </a:defRPr>
            </a:lvl1pPr>
          </a:lstStyle>
          <a:p>
            <a:pPr algn="ctr"/>
            <a:r>
              <a:rPr lang="zh-TW" altLang="en-US" dirty="0"/>
              <a:t>感謝您的光臨</a:t>
            </a:r>
            <a:endParaRPr lang="en-US" altLang="zh-TW" dirty="0"/>
          </a:p>
          <a:p>
            <a:pPr algn="ctr"/>
            <a:r>
              <a:rPr lang="zh-TW" altLang="en-US" dirty="0"/>
              <a:t>祝您用餐愉快</a:t>
            </a:r>
          </a:p>
        </p:txBody>
      </p:sp>
    </p:spTree>
    <p:extLst>
      <p:ext uri="{BB962C8B-B14F-4D97-AF65-F5344CB8AC3E}">
        <p14:creationId xmlns:p14="http://schemas.microsoft.com/office/powerpoint/2010/main" val="26088670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CB4760D-4114-035B-A39D-EC96EE30B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使用技術</a:t>
            </a: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8922DA62-C06D-5EBA-BB68-74FA900BBE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269" y="4335287"/>
            <a:ext cx="3028950" cy="1514475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7D1CD91E-AFCA-477C-ED81-EC4658DE4B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269" y="1665429"/>
            <a:ext cx="2466975" cy="2466975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8EBA0E16-6776-349C-7299-FE1A26918F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0560" y="3709598"/>
            <a:ext cx="3613798" cy="211746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61B9F2BD-0E55-AE24-68B6-51F6951B4F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9563" y="1665429"/>
            <a:ext cx="3409950" cy="1171575"/>
          </a:xfrm>
          <a:prstGeom prst="rect">
            <a:avLst/>
          </a:prstGeom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4DB92CA0-07E2-0237-5227-6896071D02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86353" y="3008042"/>
            <a:ext cx="3985098" cy="1136376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5" name="圖片 24">
            <a:extLst>
              <a:ext uri="{FF2B5EF4-FFF2-40B4-BE49-F238E27FC236}">
                <a16:creationId xmlns:a16="http://schemas.microsoft.com/office/drawing/2014/main" id="{D1E3DC76-7711-0349-D72C-04CAB27402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38828" y="4335286"/>
            <a:ext cx="3028950" cy="1514475"/>
          </a:xfrm>
          <a:prstGeom prst="rect">
            <a:avLst/>
          </a:prstGeom>
        </p:spPr>
      </p:pic>
      <p:pic>
        <p:nvPicPr>
          <p:cNvPr id="29" name="圖片 28">
            <a:extLst>
              <a:ext uri="{FF2B5EF4-FFF2-40B4-BE49-F238E27FC236}">
                <a16:creationId xmlns:a16="http://schemas.microsoft.com/office/drawing/2014/main" id="{E8886D58-3690-2A0F-783F-94330EA515F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33488" y="1659773"/>
            <a:ext cx="3540869" cy="1858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0304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375E79E-153D-FCF2-21D0-6D3F29E7F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功能流程圖</a:t>
            </a: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FBE6DDE4-8A0E-E226-534E-039E6974F8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535" y="903354"/>
            <a:ext cx="10257298" cy="5507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1771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CDF881B-3BCD-7B37-AF4D-9949DC287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使用者案例圖</a:t>
            </a:r>
          </a:p>
        </p:txBody>
      </p:sp>
      <p:pic>
        <p:nvPicPr>
          <p:cNvPr id="13" name="內容版面配置區 12">
            <a:extLst>
              <a:ext uri="{FF2B5EF4-FFF2-40B4-BE49-F238E27FC236}">
                <a16:creationId xmlns:a16="http://schemas.microsoft.com/office/drawing/2014/main" id="{3F24EB38-C2B1-FD70-47E0-96AB282EABC6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1859502" y="752521"/>
            <a:ext cx="8832738" cy="5936758"/>
          </a:xfrm>
        </p:spPr>
      </p:pic>
    </p:spTree>
    <p:extLst>
      <p:ext uri="{BB962C8B-B14F-4D97-AF65-F5344CB8AC3E}">
        <p14:creationId xmlns:p14="http://schemas.microsoft.com/office/powerpoint/2010/main" val="28639343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6872B7C-603C-2AC6-0839-BD3E7C3724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前台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0C441804-4A52-01B2-5451-7A7A50A7858A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rcRect/>
          <a:stretch/>
        </p:blipFill>
        <p:spPr>
          <a:xfrm>
            <a:off x="1624519" y="287837"/>
            <a:ext cx="9377464" cy="6401442"/>
          </a:xfrm>
          <a:noFill/>
        </p:spPr>
      </p:pic>
    </p:spTree>
    <p:extLst>
      <p:ext uri="{BB962C8B-B14F-4D97-AF65-F5344CB8AC3E}">
        <p14:creationId xmlns:p14="http://schemas.microsoft.com/office/powerpoint/2010/main" val="39349515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3FE8738-007C-9C33-F457-AC001E7A9F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後台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48328772-B5A5-6F23-1A9E-144318D777FE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47752" y="1151106"/>
            <a:ext cx="10899262" cy="5113506"/>
          </a:xfrm>
        </p:spPr>
      </p:pic>
    </p:spTree>
    <p:extLst>
      <p:ext uri="{BB962C8B-B14F-4D97-AF65-F5344CB8AC3E}">
        <p14:creationId xmlns:p14="http://schemas.microsoft.com/office/powerpoint/2010/main" val="7090950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91068A9-2485-4CD7-4895-4BAD72F015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SQL</a:t>
            </a:r>
            <a:r>
              <a:rPr lang="zh-TW" altLang="en-US" dirty="0"/>
              <a:t> 關聯圖</a:t>
            </a: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E55570D3-2B38-AAF2-1E04-5128819719F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22481" y="87549"/>
            <a:ext cx="9320362" cy="6770451"/>
          </a:xfrm>
          <a:prstGeom prst="rect">
            <a:avLst/>
          </a:prstGeom>
          <a:noFill/>
        </p:spPr>
      </p:pic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6EF53120-6704-8395-F9F4-79B4F4B4512A}"/>
              </a:ext>
            </a:extLst>
          </p:cNvPr>
          <p:cNvCxnSpPr/>
          <p:nvPr/>
        </p:nvCxnSpPr>
        <p:spPr>
          <a:xfrm>
            <a:off x="4562272" y="3239311"/>
            <a:ext cx="0" cy="836579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圖片 15">
            <a:extLst>
              <a:ext uri="{FF2B5EF4-FFF2-40B4-BE49-F238E27FC236}">
                <a16:creationId xmlns:a16="http://schemas.microsoft.com/office/drawing/2014/main" id="{0BBD2A61-1C10-6818-7858-1B2E668A85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7250686" y="385105"/>
            <a:ext cx="321833" cy="1321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8464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A2588B7F-4E09-FEE8-ECCC-D11A43A3F4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740" y="2462919"/>
            <a:ext cx="10897171" cy="1927810"/>
          </a:xfrm>
        </p:spPr>
        <p:txBody>
          <a:bodyPr/>
          <a:lstStyle/>
          <a:p>
            <a:pPr algn="ctr"/>
            <a:r>
              <a:rPr lang="zh-TW" altLang="en-US" dirty="0"/>
              <a:t>前台相關功能</a:t>
            </a: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3547D6B0-EAF9-A903-8766-EAE0D4AF12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5497" y="4931497"/>
            <a:ext cx="1926503" cy="1926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954304"/>
      </p:ext>
    </p:extLst>
  </p:cSld>
  <p:clrMapOvr>
    <a:masterClrMapping/>
  </p:clrMapOvr>
</p:sld>
</file>

<file path=ppt/theme/theme1.xml><?xml version="1.0" encoding="utf-8"?>
<a:theme xmlns:a="http://schemas.openxmlformats.org/drawingml/2006/main" name="粗體科技">
  <a:themeElements>
    <a:clrScheme name="16x9">
      <a:dk1>
        <a:srgbClr val="000000"/>
      </a:dk1>
      <a:lt1>
        <a:srgbClr val="FFFFFF"/>
      </a:lt1>
      <a:dk2>
        <a:srgbClr val="121312"/>
      </a:dk2>
      <a:lt2>
        <a:srgbClr val="FFFFFF"/>
      </a:lt2>
      <a:accent1>
        <a:srgbClr val="EE4036"/>
      </a:accent1>
      <a:accent2>
        <a:srgbClr val="121312"/>
      </a:accent2>
      <a:accent3>
        <a:srgbClr val="A5A5A5"/>
      </a:accent3>
      <a:accent4>
        <a:srgbClr val="252625"/>
      </a:accent4>
      <a:accent5>
        <a:srgbClr val="F1F5F5"/>
      </a:accent5>
      <a:accent6>
        <a:srgbClr val="FAFFFF"/>
      </a:accent6>
      <a:hlink>
        <a:srgbClr val="EE4036"/>
      </a:hlink>
      <a:folHlink>
        <a:srgbClr val="EE4036"/>
      </a:folHlink>
    </a:clrScheme>
    <a:fontScheme name="Custom 44">
      <a:majorFont>
        <a:latin typeface="MingLiU"/>
        <a:ea typeface=""/>
        <a:cs typeface=""/>
      </a:majorFont>
      <a:minorFont>
        <a:latin typeface="Meiryo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2101398_TF78318446" id="{05C669EC-435D-499F-91CE-4E2A3311FFA6}" vid="{E739657C-6F97-4860-8106-CCFE95DE3DE6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{9AA3D2E9-B80B-4D1F-A3C0-B8A8F20CA693}tf78318446_win32</Template>
  <TotalTime>50735</TotalTime>
  <Words>619</Words>
  <Application>Microsoft Office PowerPoint</Application>
  <PresentationFormat>寬螢幕</PresentationFormat>
  <Paragraphs>130</Paragraphs>
  <Slides>27</Slides>
  <Notes>18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27</vt:i4>
      </vt:variant>
    </vt:vector>
  </HeadingPairs>
  <TitlesOfParts>
    <vt:vector size="33" baseType="lpstr">
      <vt:lpstr>Meiryo UI</vt:lpstr>
      <vt:lpstr>Microsoft JhengHei UI</vt:lpstr>
      <vt:lpstr>MingLiu</vt:lpstr>
      <vt:lpstr>Arial</vt:lpstr>
      <vt:lpstr>Calibri</vt:lpstr>
      <vt:lpstr>粗體科技</vt:lpstr>
      <vt:lpstr>米特食堂</vt:lpstr>
      <vt:lpstr>構想</vt:lpstr>
      <vt:lpstr>使用技術</vt:lpstr>
      <vt:lpstr>功能流程圖</vt:lpstr>
      <vt:lpstr>使用者案例圖</vt:lpstr>
      <vt:lpstr>前台</vt:lpstr>
      <vt:lpstr>後台</vt:lpstr>
      <vt:lpstr>SQL 關聯圖</vt:lpstr>
      <vt:lpstr>前台相關功能</vt:lpstr>
      <vt:lpstr>登入頁</vt:lpstr>
      <vt:lpstr>登入頁</vt:lpstr>
      <vt:lpstr>登入頁</vt:lpstr>
      <vt:lpstr>商品頁面</vt:lpstr>
      <vt:lpstr>商品頁面</vt:lpstr>
      <vt:lpstr>商品頁面</vt:lpstr>
      <vt:lpstr>商品頁面</vt:lpstr>
      <vt:lpstr>購買功能</vt:lpstr>
      <vt:lpstr>購買功能</vt:lpstr>
      <vt:lpstr>購買功能</vt:lpstr>
      <vt:lpstr>後台相關功能</vt:lpstr>
      <vt:lpstr>商品列表</vt:lpstr>
      <vt:lpstr>商品列表</vt:lpstr>
      <vt:lpstr>商品維護</vt:lpstr>
      <vt:lpstr>商品新增上架</vt:lpstr>
      <vt:lpstr>商品新增上架</vt:lpstr>
      <vt:lpstr>銷售報表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米特食堂</dc:title>
  <dc:creator>葦維 陳</dc:creator>
  <cp:lastModifiedBy>葦維 陳</cp:lastModifiedBy>
  <cp:revision>18</cp:revision>
  <dcterms:created xsi:type="dcterms:W3CDTF">2023-05-16T09:50:26Z</dcterms:created>
  <dcterms:modified xsi:type="dcterms:W3CDTF">2023-08-25T18:25:09Z</dcterms:modified>
</cp:coreProperties>
</file>